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56" r:id="rId5"/>
    <p:sldId id="260" r:id="rId6"/>
    <p:sldId id="259" r:id="rId7"/>
    <p:sldId id="263" r:id="rId8"/>
    <p:sldId id="262" r:id="rId9"/>
    <p:sldId id="264" r:id="rId10"/>
    <p:sldId id="266" r:id="rId11"/>
  </p:sldIdLst>
  <p:sldSz cx="12192000" cy="6858000"/>
  <p:notesSz cx="679926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20" d="100"/>
          <a:sy n="120"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582C21-53E7-4BA5-8183-08E00D78E046}" type="doc">
      <dgm:prSet loTypeId="urn:microsoft.com/office/officeart/2016/7/layout/ChevronBlockProcess" loCatId="process" qsTypeId="urn:microsoft.com/office/officeart/2005/8/quickstyle/simple4" qsCatId="simple" csTypeId="urn:microsoft.com/office/officeart/2005/8/colors/accent0_3" csCatId="mainScheme" phldr="1"/>
      <dgm:spPr/>
      <dgm:t>
        <a:bodyPr/>
        <a:lstStyle/>
        <a:p>
          <a:endParaRPr lang="en-GB"/>
        </a:p>
      </dgm:t>
    </dgm:pt>
    <dgm:pt modelId="{E0596E1E-0B68-4411-A1BA-B85AEB9E164B}">
      <dgm:prSet phldrT="[Text]"/>
      <dgm:spPr/>
      <dgm:t>
        <a:bodyPr/>
        <a:lstStyle/>
        <a:p>
          <a:r>
            <a:rPr lang="en-GB" dirty="0"/>
            <a:t>Phase 1 – June 2025</a:t>
          </a:r>
        </a:p>
      </dgm:t>
    </dgm:pt>
    <dgm:pt modelId="{029CD50D-ED99-42CA-B7F6-90481213333B}" type="parTrans" cxnId="{1BF423B8-0E54-4A82-8BCE-CD580952B0CC}">
      <dgm:prSet/>
      <dgm:spPr/>
      <dgm:t>
        <a:bodyPr/>
        <a:lstStyle/>
        <a:p>
          <a:endParaRPr lang="en-GB"/>
        </a:p>
      </dgm:t>
    </dgm:pt>
    <dgm:pt modelId="{3B53CE97-81AF-4085-BB60-77FA281EE0C1}" type="sibTrans" cxnId="{1BF423B8-0E54-4A82-8BCE-CD580952B0CC}">
      <dgm:prSet/>
      <dgm:spPr/>
      <dgm:t>
        <a:bodyPr/>
        <a:lstStyle/>
        <a:p>
          <a:endParaRPr lang="en-GB"/>
        </a:p>
      </dgm:t>
    </dgm:pt>
    <dgm:pt modelId="{EA88D681-5997-4C51-8D8F-24B462E2AC7F}">
      <dgm:prSet phldrT="[Text]"/>
      <dgm:spPr/>
      <dgm:t>
        <a:bodyPr/>
        <a:lstStyle/>
        <a:p>
          <a:r>
            <a:rPr lang="en-GB" dirty="0"/>
            <a:t>Vehicle clearly marked with company logo/name</a:t>
          </a:r>
        </a:p>
      </dgm:t>
    </dgm:pt>
    <dgm:pt modelId="{C26EFC0E-C9CB-4EEF-B044-8B7F7F91AB4C}" type="parTrans" cxnId="{A5011206-1B7C-4EC0-BCAE-2BCAD0648285}">
      <dgm:prSet/>
      <dgm:spPr/>
      <dgm:t>
        <a:bodyPr/>
        <a:lstStyle/>
        <a:p>
          <a:endParaRPr lang="en-GB"/>
        </a:p>
      </dgm:t>
    </dgm:pt>
    <dgm:pt modelId="{18C4D091-1F2A-46BA-81AC-ED16CB090A3D}" type="sibTrans" cxnId="{A5011206-1B7C-4EC0-BCAE-2BCAD0648285}">
      <dgm:prSet/>
      <dgm:spPr/>
      <dgm:t>
        <a:bodyPr/>
        <a:lstStyle/>
        <a:p>
          <a:endParaRPr lang="en-GB"/>
        </a:p>
      </dgm:t>
    </dgm:pt>
    <dgm:pt modelId="{FDA7B94A-CC22-4000-B032-259CDE8BE9D1}">
      <dgm:prSet phldrT="[Text]"/>
      <dgm:spPr/>
      <dgm:t>
        <a:bodyPr/>
        <a:lstStyle/>
        <a:p>
          <a:r>
            <a:rPr lang="en-GB" dirty="0"/>
            <a:t>Delivery Driver Card Issued</a:t>
          </a:r>
        </a:p>
        <a:p>
          <a:r>
            <a:rPr lang="en-GB" dirty="0"/>
            <a:t>PLET definition to be updated to include thrust controlled </a:t>
          </a:r>
          <a:r>
            <a:rPr lang="en-GB" dirty="0" err="1"/>
            <a:t>ebikes</a:t>
          </a:r>
          <a:r>
            <a:rPr lang="en-GB" dirty="0"/>
            <a:t> as a PLET</a:t>
          </a:r>
        </a:p>
      </dgm:t>
    </dgm:pt>
    <dgm:pt modelId="{001C0DA2-8B6F-4E01-933F-79116E5BC9AB}" type="parTrans" cxnId="{6A59DB89-B963-4E09-9C1F-E7B699A3A49F}">
      <dgm:prSet/>
      <dgm:spPr/>
      <dgm:t>
        <a:bodyPr/>
        <a:lstStyle/>
        <a:p>
          <a:endParaRPr lang="en-GB"/>
        </a:p>
      </dgm:t>
    </dgm:pt>
    <dgm:pt modelId="{DAC45E27-148B-49C8-B6AF-947D33CF8B94}" type="sibTrans" cxnId="{6A59DB89-B963-4E09-9C1F-E7B699A3A49F}">
      <dgm:prSet/>
      <dgm:spPr/>
      <dgm:t>
        <a:bodyPr/>
        <a:lstStyle/>
        <a:p>
          <a:endParaRPr lang="en-GB"/>
        </a:p>
      </dgm:t>
    </dgm:pt>
    <dgm:pt modelId="{2153785D-A866-4861-9D78-4562EAD9A829}">
      <dgm:prSet phldrT="[Text]"/>
      <dgm:spPr/>
      <dgm:t>
        <a:bodyPr/>
        <a:lstStyle/>
        <a:p>
          <a:r>
            <a:rPr lang="en-GB" dirty="0"/>
            <a:t>Phase 2 – </a:t>
          </a:r>
        </a:p>
        <a:p>
          <a:r>
            <a:rPr lang="en-GB" dirty="0"/>
            <a:t>June 2026</a:t>
          </a:r>
        </a:p>
      </dgm:t>
    </dgm:pt>
    <dgm:pt modelId="{367610C7-0E21-40F1-A02B-C95AAF220CBD}" type="parTrans" cxnId="{4BA066B4-55AE-4140-B11D-53A8C06CD0D2}">
      <dgm:prSet/>
      <dgm:spPr/>
      <dgm:t>
        <a:bodyPr/>
        <a:lstStyle/>
        <a:p>
          <a:endParaRPr lang="en-GB"/>
        </a:p>
      </dgm:t>
    </dgm:pt>
    <dgm:pt modelId="{C6575220-932A-4B48-A3C9-772EC8EA08F1}" type="sibTrans" cxnId="{4BA066B4-55AE-4140-B11D-53A8C06CD0D2}">
      <dgm:prSet/>
      <dgm:spPr/>
      <dgm:t>
        <a:bodyPr/>
        <a:lstStyle/>
        <a:p>
          <a:endParaRPr lang="en-GB"/>
        </a:p>
      </dgm:t>
    </dgm:pt>
    <dgm:pt modelId="{E9C88F57-7742-4844-BE48-EB444504D25C}">
      <dgm:prSet phldrT="[Text]"/>
      <dgm:spPr/>
      <dgm:t>
        <a:bodyPr/>
        <a:lstStyle/>
        <a:p>
          <a:r>
            <a:rPr lang="en-GB" dirty="0"/>
            <a:t>Road side testing of PLETs</a:t>
          </a:r>
        </a:p>
        <a:p>
          <a:r>
            <a:rPr lang="en-GB" dirty="0"/>
            <a:t>Confiscation of PLETs not roadworthy</a:t>
          </a:r>
        </a:p>
      </dgm:t>
    </dgm:pt>
    <dgm:pt modelId="{44434FA8-9DCC-4219-850F-75DCD9E6184D}" type="parTrans" cxnId="{C15D4827-ADFE-40CD-924E-3CEC5B1954C1}">
      <dgm:prSet/>
      <dgm:spPr/>
      <dgm:t>
        <a:bodyPr/>
        <a:lstStyle/>
        <a:p>
          <a:endParaRPr lang="en-GB"/>
        </a:p>
      </dgm:t>
    </dgm:pt>
    <dgm:pt modelId="{0F2C3A80-67D5-44E0-8B29-F424490A147B}" type="sibTrans" cxnId="{C15D4827-ADFE-40CD-924E-3CEC5B1954C1}">
      <dgm:prSet/>
      <dgm:spPr/>
      <dgm:t>
        <a:bodyPr/>
        <a:lstStyle/>
        <a:p>
          <a:endParaRPr lang="en-GB"/>
        </a:p>
      </dgm:t>
    </dgm:pt>
    <dgm:pt modelId="{E21D5F71-85DE-42FC-979A-A2E725FE057E}">
      <dgm:prSet phldrT="[Text]"/>
      <dgm:spPr/>
      <dgm:t>
        <a:bodyPr/>
        <a:lstStyle/>
        <a:p>
          <a:r>
            <a:rPr lang="en-GB" dirty="0"/>
            <a:t>Driver’s must possess a driver’s license or undergo CBT to carry out deliveries on any vehicle</a:t>
          </a:r>
        </a:p>
        <a:p>
          <a:r>
            <a:rPr lang="en-GB" dirty="0"/>
            <a:t>Introduction of compulsory road safety and food hygiene training</a:t>
          </a:r>
        </a:p>
      </dgm:t>
    </dgm:pt>
    <dgm:pt modelId="{4EE8572F-8FBD-446E-B2A7-F4E63405C949}" type="parTrans" cxnId="{4C927259-E194-455F-9589-75AE6B8ACB81}">
      <dgm:prSet/>
      <dgm:spPr/>
      <dgm:t>
        <a:bodyPr/>
        <a:lstStyle/>
        <a:p>
          <a:endParaRPr lang="en-GB"/>
        </a:p>
      </dgm:t>
    </dgm:pt>
    <dgm:pt modelId="{95DE0AFB-7E72-4550-A2D3-987846A39A1E}" type="sibTrans" cxnId="{4C927259-E194-455F-9589-75AE6B8ACB81}">
      <dgm:prSet/>
      <dgm:spPr/>
      <dgm:t>
        <a:bodyPr/>
        <a:lstStyle/>
        <a:p>
          <a:endParaRPr lang="en-GB"/>
        </a:p>
      </dgm:t>
    </dgm:pt>
    <dgm:pt modelId="{08EC3F8C-1C97-47FF-9CF7-9EFFCAEE24BD}">
      <dgm:prSet phldrT="[Text]"/>
      <dgm:spPr/>
      <dgm:t>
        <a:bodyPr/>
        <a:lstStyle/>
        <a:p>
          <a:r>
            <a:rPr lang="en-GB" dirty="0"/>
            <a:t>Phase 3 – December 2026</a:t>
          </a:r>
        </a:p>
      </dgm:t>
    </dgm:pt>
    <dgm:pt modelId="{655E4A8D-3AC7-45C0-AAF1-BA9B99D072C6}" type="parTrans" cxnId="{A1C5E6BD-030F-4D3F-AA0E-DE468CFB6D61}">
      <dgm:prSet/>
      <dgm:spPr/>
      <dgm:t>
        <a:bodyPr/>
        <a:lstStyle/>
        <a:p>
          <a:endParaRPr lang="en-GB"/>
        </a:p>
      </dgm:t>
    </dgm:pt>
    <dgm:pt modelId="{EA43BDFA-40B3-4E32-B6CB-E6566DDC9E84}" type="sibTrans" cxnId="{A1C5E6BD-030F-4D3F-AA0E-DE468CFB6D61}">
      <dgm:prSet/>
      <dgm:spPr/>
      <dgm:t>
        <a:bodyPr/>
        <a:lstStyle/>
        <a:p>
          <a:endParaRPr lang="en-GB"/>
        </a:p>
      </dgm:t>
    </dgm:pt>
    <dgm:pt modelId="{11E9B7AF-330B-421D-9E70-0A9711A4209D}">
      <dgm:prSet phldrT="[Text]"/>
      <dgm:spPr/>
      <dgm:t>
        <a:bodyPr/>
        <a:lstStyle/>
        <a:p>
          <a:r>
            <a:rPr lang="en-GB" dirty="0"/>
            <a:t>Criteria for Issuing and removal of Delivery Driver card to be formalised requiring record of training and driving license/training to be presented on an annual basis.</a:t>
          </a:r>
        </a:p>
      </dgm:t>
    </dgm:pt>
    <dgm:pt modelId="{920D9B89-C511-4A9D-B9AF-F50215529BA4}" type="parTrans" cxnId="{D832C33C-16C1-4550-A916-F3C222A22A78}">
      <dgm:prSet/>
      <dgm:spPr/>
      <dgm:t>
        <a:bodyPr/>
        <a:lstStyle/>
        <a:p>
          <a:endParaRPr lang="en-GB"/>
        </a:p>
      </dgm:t>
    </dgm:pt>
    <dgm:pt modelId="{AE248153-3BAE-4523-B360-0BEB75045C26}" type="sibTrans" cxnId="{D832C33C-16C1-4550-A916-F3C222A22A78}">
      <dgm:prSet/>
      <dgm:spPr/>
      <dgm:t>
        <a:bodyPr/>
        <a:lstStyle/>
        <a:p>
          <a:endParaRPr lang="en-GB"/>
        </a:p>
      </dgm:t>
    </dgm:pt>
    <dgm:pt modelId="{1AA08E54-5AA9-4C5B-A369-167E4E7C3B61}">
      <dgm:prSet phldrT="[Text]"/>
      <dgm:spPr/>
      <dgm:t>
        <a:bodyPr/>
        <a:lstStyle/>
        <a:p>
          <a:r>
            <a:rPr lang="en-GB" dirty="0"/>
            <a:t>Driver clearly marked and numbered</a:t>
          </a:r>
        </a:p>
      </dgm:t>
    </dgm:pt>
    <dgm:pt modelId="{583B7D99-6201-458C-81B5-9F4825C9C123}" type="parTrans" cxnId="{967923BD-6690-4B3A-9FBC-EE05422ED895}">
      <dgm:prSet/>
      <dgm:spPr/>
      <dgm:t>
        <a:bodyPr/>
        <a:lstStyle/>
        <a:p>
          <a:endParaRPr lang="en-GB"/>
        </a:p>
      </dgm:t>
    </dgm:pt>
    <dgm:pt modelId="{27C8A3A3-03D5-4D3F-A1F4-EB38A62C96E4}" type="sibTrans" cxnId="{967923BD-6690-4B3A-9FBC-EE05422ED895}">
      <dgm:prSet/>
      <dgm:spPr/>
      <dgm:t>
        <a:bodyPr/>
        <a:lstStyle/>
        <a:p>
          <a:endParaRPr lang="en-US"/>
        </a:p>
      </dgm:t>
    </dgm:pt>
    <dgm:pt modelId="{ECFA911E-13EB-4703-9F09-6F4950F59A86}">
      <dgm:prSet phldrT="[Text]"/>
      <dgm:spPr/>
      <dgm:t>
        <a:bodyPr/>
        <a:lstStyle/>
        <a:p>
          <a:r>
            <a:rPr lang="en-GB" dirty="0"/>
            <a:t>Employer record of unique driver numbers</a:t>
          </a:r>
        </a:p>
      </dgm:t>
    </dgm:pt>
    <dgm:pt modelId="{3A319B20-8D36-4FF2-B827-69DCBD5349F0}" type="parTrans" cxnId="{2FC79EF1-C4AF-4958-94B4-8545B697EE57}">
      <dgm:prSet/>
      <dgm:spPr/>
      <dgm:t>
        <a:bodyPr/>
        <a:lstStyle/>
        <a:p>
          <a:endParaRPr lang="en-GB"/>
        </a:p>
      </dgm:t>
    </dgm:pt>
    <dgm:pt modelId="{0A557653-A048-4A31-8734-C101EE718280}" type="sibTrans" cxnId="{2FC79EF1-C4AF-4958-94B4-8545B697EE57}">
      <dgm:prSet/>
      <dgm:spPr/>
      <dgm:t>
        <a:bodyPr/>
        <a:lstStyle/>
        <a:p>
          <a:endParaRPr lang="en-US"/>
        </a:p>
      </dgm:t>
    </dgm:pt>
    <dgm:pt modelId="{6C715FBF-2352-4E43-9B24-A06860457C33}" type="pres">
      <dgm:prSet presAssocID="{75582C21-53E7-4BA5-8183-08E00D78E046}" presName="Name0" presStyleCnt="0">
        <dgm:presLayoutVars>
          <dgm:dir/>
          <dgm:animLvl val="lvl"/>
          <dgm:resizeHandles val="exact"/>
        </dgm:presLayoutVars>
      </dgm:prSet>
      <dgm:spPr/>
    </dgm:pt>
    <dgm:pt modelId="{5B89230F-6677-4C9C-B611-1A21CABCD38C}" type="pres">
      <dgm:prSet presAssocID="{E0596E1E-0B68-4411-A1BA-B85AEB9E164B}" presName="composite" presStyleCnt="0"/>
      <dgm:spPr/>
    </dgm:pt>
    <dgm:pt modelId="{FFD87C41-7421-4CF7-A43D-F4C4655EF248}" type="pres">
      <dgm:prSet presAssocID="{E0596E1E-0B68-4411-A1BA-B85AEB9E164B}" presName="parTx" presStyleLbl="alignNode1" presStyleIdx="0" presStyleCnt="3">
        <dgm:presLayoutVars>
          <dgm:chMax val="0"/>
          <dgm:chPref val="0"/>
        </dgm:presLayoutVars>
      </dgm:prSet>
      <dgm:spPr/>
    </dgm:pt>
    <dgm:pt modelId="{8F681906-A77C-4B16-97F5-1EF0CA6BCA9F}" type="pres">
      <dgm:prSet presAssocID="{E0596E1E-0B68-4411-A1BA-B85AEB9E164B}" presName="desTx" presStyleLbl="alignAccFollowNode1" presStyleIdx="0" presStyleCnt="3">
        <dgm:presLayoutVars/>
      </dgm:prSet>
      <dgm:spPr/>
    </dgm:pt>
    <dgm:pt modelId="{81CA105D-DFE5-4288-9B15-9D22281D4B9C}" type="pres">
      <dgm:prSet presAssocID="{3B53CE97-81AF-4085-BB60-77FA281EE0C1}" presName="space" presStyleCnt="0"/>
      <dgm:spPr/>
    </dgm:pt>
    <dgm:pt modelId="{2FCC663F-EC79-4D1B-A1CA-E9D3BDDC875D}" type="pres">
      <dgm:prSet presAssocID="{2153785D-A866-4861-9D78-4562EAD9A829}" presName="composite" presStyleCnt="0"/>
      <dgm:spPr/>
    </dgm:pt>
    <dgm:pt modelId="{499B665B-3F13-4130-9A1C-A00EF826B5AF}" type="pres">
      <dgm:prSet presAssocID="{2153785D-A866-4861-9D78-4562EAD9A829}" presName="parTx" presStyleLbl="alignNode1" presStyleIdx="1" presStyleCnt="3">
        <dgm:presLayoutVars>
          <dgm:chMax val="0"/>
          <dgm:chPref val="0"/>
        </dgm:presLayoutVars>
      </dgm:prSet>
      <dgm:spPr/>
    </dgm:pt>
    <dgm:pt modelId="{EBC53C10-34F9-4051-A10F-0C8B9C4ED9A4}" type="pres">
      <dgm:prSet presAssocID="{2153785D-A866-4861-9D78-4562EAD9A829}" presName="desTx" presStyleLbl="alignAccFollowNode1" presStyleIdx="1" presStyleCnt="3">
        <dgm:presLayoutVars/>
      </dgm:prSet>
      <dgm:spPr/>
    </dgm:pt>
    <dgm:pt modelId="{9DBE10C5-ED29-4797-8C6D-819833782603}" type="pres">
      <dgm:prSet presAssocID="{C6575220-932A-4B48-A3C9-772EC8EA08F1}" presName="space" presStyleCnt="0"/>
      <dgm:spPr/>
    </dgm:pt>
    <dgm:pt modelId="{D85BD63E-48A8-4DAF-9B86-E3299D17948D}" type="pres">
      <dgm:prSet presAssocID="{08EC3F8C-1C97-47FF-9CF7-9EFFCAEE24BD}" presName="composite" presStyleCnt="0"/>
      <dgm:spPr/>
    </dgm:pt>
    <dgm:pt modelId="{4A1B2CA5-9399-4418-B6FF-76440F85AF1A}" type="pres">
      <dgm:prSet presAssocID="{08EC3F8C-1C97-47FF-9CF7-9EFFCAEE24BD}" presName="parTx" presStyleLbl="alignNode1" presStyleIdx="2" presStyleCnt="3">
        <dgm:presLayoutVars>
          <dgm:chMax val="0"/>
          <dgm:chPref val="0"/>
        </dgm:presLayoutVars>
      </dgm:prSet>
      <dgm:spPr/>
    </dgm:pt>
    <dgm:pt modelId="{02C34223-9268-4F95-B0DA-D22A53F3ABF9}" type="pres">
      <dgm:prSet presAssocID="{08EC3F8C-1C97-47FF-9CF7-9EFFCAEE24BD}" presName="desTx" presStyleLbl="alignAccFollowNode1" presStyleIdx="2" presStyleCnt="3">
        <dgm:presLayoutVars/>
      </dgm:prSet>
      <dgm:spPr/>
    </dgm:pt>
  </dgm:ptLst>
  <dgm:cxnLst>
    <dgm:cxn modelId="{A5011206-1B7C-4EC0-BCAE-2BCAD0648285}" srcId="{E0596E1E-0B68-4411-A1BA-B85AEB9E164B}" destId="{EA88D681-5997-4C51-8D8F-24B462E2AC7F}" srcOrd="0" destOrd="0" parTransId="{C26EFC0E-C9CB-4EEF-B044-8B7F7F91AB4C}" sibTransId="{18C4D091-1F2A-46BA-81AC-ED16CB090A3D}"/>
    <dgm:cxn modelId="{AA1CC00B-08D3-4B28-8884-36E73A430A43}" type="presOf" srcId="{E21D5F71-85DE-42FC-979A-A2E725FE057E}" destId="{EBC53C10-34F9-4051-A10F-0C8B9C4ED9A4}" srcOrd="0" destOrd="1" presId="urn:microsoft.com/office/officeart/2016/7/layout/ChevronBlockProcess"/>
    <dgm:cxn modelId="{C15D4827-ADFE-40CD-924E-3CEC5B1954C1}" srcId="{2153785D-A866-4861-9D78-4562EAD9A829}" destId="{E9C88F57-7742-4844-BE48-EB444504D25C}" srcOrd="0" destOrd="0" parTransId="{44434FA8-9DCC-4219-850F-75DCD9E6184D}" sibTransId="{0F2C3A80-67D5-44E0-8B29-F424490A147B}"/>
    <dgm:cxn modelId="{929BA838-3806-416B-A69F-B58C9CA9AC0C}" type="presOf" srcId="{75582C21-53E7-4BA5-8183-08E00D78E046}" destId="{6C715FBF-2352-4E43-9B24-A06860457C33}" srcOrd="0" destOrd="0" presId="urn:microsoft.com/office/officeart/2016/7/layout/ChevronBlockProcess"/>
    <dgm:cxn modelId="{D832C33C-16C1-4550-A916-F3C222A22A78}" srcId="{08EC3F8C-1C97-47FF-9CF7-9EFFCAEE24BD}" destId="{11E9B7AF-330B-421D-9E70-0A9711A4209D}" srcOrd="0" destOrd="0" parTransId="{920D9B89-C511-4A9D-B9AF-F50215529BA4}" sibTransId="{AE248153-3BAE-4523-B360-0BEB75045C26}"/>
    <dgm:cxn modelId="{071ECD66-F45A-4580-A845-29CB9651C066}" type="presOf" srcId="{11E9B7AF-330B-421D-9E70-0A9711A4209D}" destId="{02C34223-9268-4F95-B0DA-D22A53F3ABF9}" srcOrd="0" destOrd="0" presId="urn:microsoft.com/office/officeart/2016/7/layout/ChevronBlockProcess"/>
    <dgm:cxn modelId="{0950AE68-7927-40B8-87AB-D2670354A157}" type="presOf" srcId="{08EC3F8C-1C97-47FF-9CF7-9EFFCAEE24BD}" destId="{4A1B2CA5-9399-4418-B6FF-76440F85AF1A}" srcOrd="0" destOrd="0" presId="urn:microsoft.com/office/officeart/2016/7/layout/ChevronBlockProcess"/>
    <dgm:cxn modelId="{C3A67850-7055-4A0C-9DC2-A8EE6ABF722E}" type="presOf" srcId="{2153785D-A866-4861-9D78-4562EAD9A829}" destId="{499B665B-3F13-4130-9A1C-A00EF826B5AF}" srcOrd="0" destOrd="0" presId="urn:microsoft.com/office/officeart/2016/7/layout/ChevronBlockProcess"/>
    <dgm:cxn modelId="{2E885072-95CE-479E-8A50-D977FB233CC9}" type="presOf" srcId="{FDA7B94A-CC22-4000-B032-259CDE8BE9D1}" destId="{8F681906-A77C-4B16-97F5-1EF0CA6BCA9F}" srcOrd="0" destOrd="3" presId="urn:microsoft.com/office/officeart/2016/7/layout/ChevronBlockProcess"/>
    <dgm:cxn modelId="{4C927259-E194-455F-9589-75AE6B8ACB81}" srcId="{2153785D-A866-4861-9D78-4562EAD9A829}" destId="{E21D5F71-85DE-42FC-979A-A2E725FE057E}" srcOrd="1" destOrd="0" parTransId="{4EE8572F-8FBD-446E-B2A7-F4E63405C949}" sibTransId="{95DE0AFB-7E72-4550-A2D3-987846A39A1E}"/>
    <dgm:cxn modelId="{B2F8F979-E013-4E8C-8302-BCEE9E49EDCE}" type="presOf" srcId="{ECFA911E-13EB-4703-9F09-6F4950F59A86}" destId="{8F681906-A77C-4B16-97F5-1EF0CA6BCA9F}" srcOrd="0" destOrd="2" presId="urn:microsoft.com/office/officeart/2016/7/layout/ChevronBlockProcess"/>
    <dgm:cxn modelId="{6A59DB89-B963-4E09-9C1F-E7B699A3A49F}" srcId="{E0596E1E-0B68-4411-A1BA-B85AEB9E164B}" destId="{FDA7B94A-CC22-4000-B032-259CDE8BE9D1}" srcOrd="3" destOrd="0" parTransId="{001C0DA2-8B6F-4E01-933F-79116E5BC9AB}" sibTransId="{DAC45E27-148B-49C8-B6AF-947D33CF8B94}"/>
    <dgm:cxn modelId="{4BA066B4-55AE-4140-B11D-53A8C06CD0D2}" srcId="{75582C21-53E7-4BA5-8183-08E00D78E046}" destId="{2153785D-A866-4861-9D78-4562EAD9A829}" srcOrd="1" destOrd="0" parTransId="{367610C7-0E21-40F1-A02B-C95AAF220CBD}" sibTransId="{C6575220-932A-4B48-A3C9-772EC8EA08F1}"/>
    <dgm:cxn modelId="{1BF423B8-0E54-4A82-8BCE-CD580952B0CC}" srcId="{75582C21-53E7-4BA5-8183-08E00D78E046}" destId="{E0596E1E-0B68-4411-A1BA-B85AEB9E164B}" srcOrd="0" destOrd="0" parTransId="{029CD50D-ED99-42CA-B7F6-90481213333B}" sibTransId="{3B53CE97-81AF-4085-BB60-77FA281EE0C1}"/>
    <dgm:cxn modelId="{967923BD-6690-4B3A-9FBC-EE05422ED895}" srcId="{E0596E1E-0B68-4411-A1BA-B85AEB9E164B}" destId="{1AA08E54-5AA9-4C5B-A369-167E4E7C3B61}" srcOrd="1" destOrd="0" parTransId="{583B7D99-6201-458C-81B5-9F4825C9C123}" sibTransId="{27C8A3A3-03D5-4D3F-A1F4-EB38A62C96E4}"/>
    <dgm:cxn modelId="{A1C5E6BD-030F-4D3F-AA0E-DE468CFB6D61}" srcId="{75582C21-53E7-4BA5-8183-08E00D78E046}" destId="{08EC3F8C-1C97-47FF-9CF7-9EFFCAEE24BD}" srcOrd="2" destOrd="0" parTransId="{655E4A8D-3AC7-45C0-AAF1-BA9B99D072C6}" sibTransId="{EA43BDFA-40B3-4E32-B6CB-E6566DDC9E84}"/>
    <dgm:cxn modelId="{44ECA3CE-C1E7-4E0E-AD5F-8DC8E99D12FB}" type="presOf" srcId="{EA88D681-5997-4C51-8D8F-24B462E2AC7F}" destId="{8F681906-A77C-4B16-97F5-1EF0CA6BCA9F}" srcOrd="0" destOrd="0" presId="urn:microsoft.com/office/officeart/2016/7/layout/ChevronBlockProcess"/>
    <dgm:cxn modelId="{7479CBDD-323F-41AC-91F6-1931065F0670}" type="presOf" srcId="{1AA08E54-5AA9-4C5B-A369-167E4E7C3B61}" destId="{8F681906-A77C-4B16-97F5-1EF0CA6BCA9F}" srcOrd="0" destOrd="1" presId="urn:microsoft.com/office/officeart/2016/7/layout/ChevronBlockProcess"/>
    <dgm:cxn modelId="{2FC79EF1-C4AF-4958-94B4-8545B697EE57}" srcId="{E0596E1E-0B68-4411-A1BA-B85AEB9E164B}" destId="{ECFA911E-13EB-4703-9F09-6F4950F59A86}" srcOrd="2" destOrd="0" parTransId="{3A319B20-8D36-4FF2-B827-69DCBD5349F0}" sibTransId="{0A557653-A048-4A31-8734-C101EE718280}"/>
    <dgm:cxn modelId="{BEE794F9-E442-42BA-92DC-4BE8F386BF2E}" type="presOf" srcId="{E0596E1E-0B68-4411-A1BA-B85AEB9E164B}" destId="{FFD87C41-7421-4CF7-A43D-F4C4655EF248}" srcOrd="0" destOrd="0" presId="urn:microsoft.com/office/officeart/2016/7/layout/ChevronBlockProcess"/>
    <dgm:cxn modelId="{3AF3CAFE-9333-4550-B25A-B35B9FB32573}" type="presOf" srcId="{E9C88F57-7742-4844-BE48-EB444504D25C}" destId="{EBC53C10-34F9-4051-A10F-0C8B9C4ED9A4}" srcOrd="0" destOrd="0" presId="urn:microsoft.com/office/officeart/2016/7/layout/ChevronBlockProcess"/>
    <dgm:cxn modelId="{4F17FCA7-5542-4903-BFE9-BE51FC2B1773}" type="presParOf" srcId="{6C715FBF-2352-4E43-9B24-A06860457C33}" destId="{5B89230F-6677-4C9C-B611-1A21CABCD38C}" srcOrd="0" destOrd="0" presId="urn:microsoft.com/office/officeart/2016/7/layout/ChevronBlockProcess"/>
    <dgm:cxn modelId="{7C7B0D0E-4CE0-4594-A03C-52A4F6ACDBE7}" type="presParOf" srcId="{5B89230F-6677-4C9C-B611-1A21CABCD38C}" destId="{FFD87C41-7421-4CF7-A43D-F4C4655EF248}" srcOrd="0" destOrd="0" presId="urn:microsoft.com/office/officeart/2016/7/layout/ChevronBlockProcess"/>
    <dgm:cxn modelId="{1D5E283E-696B-42F3-A424-107BA2EBCB95}" type="presParOf" srcId="{5B89230F-6677-4C9C-B611-1A21CABCD38C}" destId="{8F681906-A77C-4B16-97F5-1EF0CA6BCA9F}" srcOrd="1" destOrd="0" presId="urn:microsoft.com/office/officeart/2016/7/layout/ChevronBlockProcess"/>
    <dgm:cxn modelId="{A1B9A86E-19D2-4B82-AFC1-F9443970FF97}" type="presParOf" srcId="{6C715FBF-2352-4E43-9B24-A06860457C33}" destId="{81CA105D-DFE5-4288-9B15-9D22281D4B9C}" srcOrd="1" destOrd="0" presId="urn:microsoft.com/office/officeart/2016/7/layout/ChevronBlockProcess"/>
    <dgm:cxn modelId="{3A6AB3EF-9CFE-4F6C-ABF5-D0B09A14DE27}" type="presParOf" srcId="{6C715FBF-2352-4E43-9B24-A06860457C33}" destId="{2FCC663F-EC79-4D1B-A1CA-E9D3BDDC875D}" srcOrd="2" destOrd="0" presId="urn:microsoft.com/office/officeart/2016/7/layout/ChevronBlockProcess"/>
    <dgm:cxn modelId="{4175CEDD-8FF2-4B51-93A0-F37D44BC72E5}" type="presParOf" srcId="{2FCC663F-EC79-4D1B-A1CA-E9D3BDDC875D}" destId="{499B665B-3F13-4130-9A1C-A00EF826B5AF}" srcOrd="0" destOrd="0" presId="urn:microsoft.com/office/officeart/2016/7/layout/ChevronBlockProcess"/>
    <dgm:cxn modelId="{BD10F219-19BD-4C69-9B5B-7CE4A406D7AD}" type="presParOf" srcId="{2FCC663F-EC79-4D1B-A1CA-E9D3BDDC875D}" destId="{EBC53C10-34F9-4051-A10F-0C8B9C4ED9A4}" srcOrd="1" destOrd="0" presId="urn:microsoft.com/office/officeart/2016/7/layout/ChevronBlockProcess"/>
    <dgm:cxn modelId="{3D5EA42F-1065-462E-8591-DD9696906481}" type="presParOf" srcId="{6C715FBF-2352-4E43-9B24-A06860457C33}" destId="{9DBE10C5-ED29-4797-8C6D-819833782603}" srcOrd="3" destOrd="0" presId="urn:microsoft.com/office/officeart/2016/7/layout/ChevronBlockProcess"/>
    <dgm:cxn modelId="{F30510DA-E36B-46DF-A3EA-FB5694F247F0}" type="presParOf" srcId="{6C715FBF-2352-4E43-9B24-A06860457C33}" destId="{D85BD63E-48A8-4DAF-9B86-E3299D17948D}" srcOrd="4" destOrd="0" presId="urn:microsoft.com/office/officeart/2016/7/layout/ChevronBlockProcess"/>
    <dgm:cxn modelId="{7B1BAF00-078B-411E-ADB8-E8D2656D7446}" type="presParOf" srcId="{D85BD63E-48A8-4DAF-9B86-E3299D17948D}" destId="{4A1B2CA5-9399-4418-B6FF-76440F85AF1A}" srcOrd="0" destOrd="0" presId="urn:microsoft.com/office/officeart/2016/7/layout/ChevronBlockProcess"/>
    <dgm:cxn modelId="{42E63BDB-F2D6-4735-9F7E-D932601101C2}" type="presParOf" srcId="{D85BD63E-48A8-4DAF-9B86-E3299D17948D}" destId="{02C34223-9268-4F95-B0DA-D22A53F3ABF9}"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582C21-53E7-4BA5-8183-08E00D78E046}" type="doc">
      <dgm:prSet loTypeId="urn:microsoft.com/office/officeart/2016/7/layout/ChevronBlockProcess" loCatId="process" qsTypeId="urn:microsoft.com/office/officeart/2005/8/quickstyle/simple4" qsCatId="simple" csTypeId="urn:microsoft.com/office/officeart/2005/8/colors/accent0_3" csCatId="mainScheme" phldr="1"/>
      <dgm:spPr/>
      <dgm:t>
        <a:bodyPr/>
        <a:lstStyle/>
        <a:p>
          <a:endParaRPr lang="en-GB"/>
        </a:p>
      </dgm:t>
    </dgm:pt>
    <dgm:pt modelId="{E0596E1E-0B68-4411-A1BA-B85AEB9E164B}">
      <dgm:prSet phldrT="[Text]"/>
      <dgm:spPr/>
      <dgm:t>
        <a:bodyPr/>
        <a:lstStyle/>
        <a:p>
          <a:r>
            <a:rPr lang="en-GB" dirty="0"/>
            <a:t>Phase 1 – June 2025</a:t>
          </a:r>
        </a:p>
      </dgm:t>
    </dgm:pt>
    <dgm:pt modelId="{029CD50D-ED99-42CA-B7F6-90481213333B}" type="parTrans" cxnId="{1BF423B8-0E54-4A82-8BCE-CD580952B0CC}">
      <dgm:prSet/>
      <dgm:spPr/>
      <dgm:t>
        <a:bodyPr/>
        <a:lstStyle/>
        <a:p>
          <a:endParaRPr lang="en-GB"/>
        </a:p>
      </dgm:t>
    </dgm:pt>
    <dgm:pt modelId="{3B53CE97-81AF-4085-BB60-77FA281EE0C1}" type="sibTrans" cxnId="{1BF423B8-0E54-4A82-8BCE-CD580952B0CC}">
      <dgm:prSet/>
      <dgm:spPr/>
      <dgm:t>
        <a:bodyPr/>
        <a:lstStyle/>
        <a:p>
          <a:endParaRPr lang="en-GB"/>
        </a:p>
      </dgm:t>
    </dgm:pt>
    <dgm:pt modelId="{EA88D681-5997-4C51-8D8F-24B462E2AC7F}">
      <dgm:prSet phldrT="[Text]"/>
      <dgm:spPr/>
      <dgm:t>
        <a:bodyPr/>
        <a:lstStyle/>
        <a:p>
          <a:r>
            <a:rPr lang="en-GB" dirty="0"/>
            <a:t>Employment Status</a:t>
          </a:r>
        </a:p>
        <a:p>
          <a:endParaRPr lang="en-GB" dirty="0"/>
        </a:p>
        <a:p>
          <a:r>
            <a:rPr lang="en-GB" dirty="0"/>
            <a:t>Formal Identification</a:t>
          </a:r>
        </a:p>
        <a:p>
          <a:endParaRPr lang="en-GB" dirty="0"/>
        </a:p>
        <a:p>
          <a:r>
            <a:rPr lang="en-GB" dirty="0"/>
            <a:t>Level of road usage training</a:t>
          </a:r>
        </a:p>
      </dgm:t>
    </dgm:pt>
    <dgm:pt modelId="{C26EFC0E-C9CB-4EEF-B044-8B7F7F91AB4C}" type="parTrans" cxnId="{A5011206-1B7C-4EC0-BCAE-2BCAD0648285}">
      <dgm:prSet/>
      <dgm:spPr/>
      <dgm:t>
        <a:bodyPr/>
        <a:lstStyle/>
        <a:p>
          <a:endParaRPr lang="en-GB"/>
        </a:p>
      </dgm:t>
    </dgm:pt>
    <dgm:pt modelId="{18C4D091-1F2A-46BA-81AC-ED16CB090A3D}" type="sibTrans" cxnId="{A5011206-1B7C-4EC0-BCAE-2BCAD0648285}">
      <dgm:prSet/>
      <dgm:spPr/>
      <dgm:t>
        <a:bodyPr/>
        <a:lstStyle/>
        <a:p>
          <a:endParaRPr lang="en-GB"/>
        </a:p>
      </dgm:t>
    </dgm:pt>
    <dgm:pt modelId="{2153785D-A866-4861-9D78-4562EAD9A829}">
      <dgm:prSet phldrT="[Text]"/>
      <dgm:spPr/>
      <dgm:t>
        <a:bodyPr/>
        <a:lstStyle/>
        <a:p>
          <a:r>
            <a:rPr lang="en-GB" dirty="0"/>
            <a:t>Phase 2 – </a:t>
          </a:r>
        </a:p>
        <a:p>
          <a:r>
            <a:rPr lang="en-GB" dirty="0"/>
            <a:t>June 2026</a:t>
          </a:r>
        </a:p>
      </dgm:t>
    </dgm:pt>
    <dgm:pt modelId="{367610C7-0E21-40F1-A02B-C95AAF220CBD}" type="parTrans" cxnId="{4BA066B4-55AE-4140-B11D-53A8C06CD0D2}">
      <dgm:prSet/>
      <dgm:spPr/>
      <dgm:t>
        <a:bodyPr/>
        <a:lstStyle/>
        <a:p>
          <a:endParaRPr lang="en-GB"/>
        </a:p>
      </dgm:t>
    </dgm:pt>
    <dgm:pt modelId="{C6575220-932A-4B48-A3C9-772EC8EA08F1}" type="sibTrans" cxnId="{4BA066B4-55AE-4140-B11D-53A8C06CD0D2}">
      <dgm:prSet/>
      <dgm:spPr/>
      <dgm:t>
        <a:bodyPr/>
        <a:lstStyle/>
        <a:p>
          <a:endParaRPr lang="en-GB"/>
        </a:p>
      </dgm:t>
    </dgm:pt>
    <dgm:pt modelId="{E9C88F57-7742-4844-BE48-EB444504D25C}">
      <dgm:prSet phldrT="[Text]"/>
      <dgm:spPr/>
      <dgm:t>
        <a:bodyPr/>
        <a:lstStyle/>
        <a:p>
          <a:r>
            <a:rPr lang="en-GB" dirty="0"/>
            <a:t>Employment Status</a:t>
          </a:r>
        </a:p>
        <a:p>
          <a:endParaRPr lang="en-GB" dirty="0"/>
        </a:p>
        <a:p>
          <a:r>
            <a:rPr lang="en-GB" dirty="0"/>
            <a:t>Formal Identification</a:t>
          </a:r>
        </a:p>
        <a:p>
          <a:endParaRPr lang="en-GB" dirty="0"/>
        </a:p>
        <a:p>
          <a:r>
            <a:rPr lang="en-GB" dirty="0"/>
            <a:t>Minimum Driving Competence</a:t>
          </a:r>
        </a:p>
        <a:p>
          <a:endParaRPr lang="en-GB" dirty="0"/>
        </a:p>
        <a:p>
          <a:r>
            <a:rPr lang="en-GB" dirty="0"/>
            <a:t>Road worthiness for all vehicles</a:t>
          </a:r>
        </a:p>
      </dgm:t>
    </dgm:pt>
    <dgm:pt modelId="{44434FA8-9DCC-4219-850F-75DCD9E6184D}" type="parTrans" cxnId="{C15D4827-ADFE-40CD-924E-3CEC5B1954C1}">
      <dgm:prSet/>
      <dgm:spPr/>
      <dgm:t>
        <a:bodyPr/>
        <a:lstStyle/>
        <a:p>
          <a:endParaRPr lang="en-GB"/>
        </a:p>
      </dgm:t>
    </dgm:pt>
    <dgm:pt modelId="{0F2C3A80-67D5-44E0-8B29-F424490A147B}" type="sibTrans" cxnId="{C15D4827-ADFE-40CD-924E-3CEC5B1954C1}">
      <dgm:prSet/>
      <dgm:spPr/>
      <dgm:t>
        <a:bodyPr/>
        <a:lstStyle/>
        <a:p>
          <a:endParaRPr lang="en-GB"/>
        </a:p>
      </dgm:t>
    </dgm:pt>
    <dgm:pt modelId="{08EC3F8C-1C97-47FF-9CF7-9EFFCAEE24BD}">
      <dgm:prSet phldrT="[Text]"/>
      <dgm:spPr/>
      <dgm:t>
        <a:bodyPr/>
        <a:lstStyle/>
        <a:p>
          <a:r>
            <a:rPr lang="en-GB" dirty="0"/>
            <a:t>Phase 3 – December 2026</a:t>
          </a:r>
        </a:p>
      </dgm:t>
    </dgm:pt>
    <dgm:pt modelId="{655E4A8D-3AC7-45C0-AAF1-BA9B99D072C6}" type="parTrans" cxnId="{A1C5E6BD-030F-4D3F-AA0E-DE468CFB6D61}">
      <dgm:prSet/>
      <dgm:spPr/>
      <dgm:t>
        <a:bodyPr/>
        <a:lstStyle/>
        <a:p>
          <a:endParaRPr lang="en-GB"/>
        </a:p>
      </dgm:t>
    </dgm:pt>
    <dgm:pt modelId="{EA43BDFA-40B3-4E32-B6CB-E6566DDC9E84}" type="sibTrans" cxnId="{A1C5E6BD-030F-4D3F-AA0E-DE468CFB6D61}">
      <dgm:prSet/>
      <dgm:spPr/>
      <dgm:t>
        <a:bodyPr/>
        <a:lstStyle/>
        <a:p>
          <a:endParaRPr lang="en-GB"/>
        </a:p>
      </dgm:t>
    </dgm:pt>
    <dgm:pt modelId="{11E9B7AF-330B-421D-9E70-0A9711A4209D}">
      <dgm:prSet phldrT="[Text]"/>
      <dgm:spPr/>
      <dgm:t>
        <a:bodyPr/>
        <a:lstStyle/>
        <a:p>
          <a:r>
            <a:rPr lang="en-GB" dirty="0"/>
            <a:t>Employment Status</a:t>
          </a:r>
        </a:p>
        <a:p>
          <a:endParaRPr lang="en-GB" dirty="0"/>
        </a:p>
        <a:p>
          <a:r>
            <a:rPr lang="en-GB" dirty="0"/>
            <a:t>Formal Identification</a:t>
          </a:r>
        </a:p>
      </dgm:t>
    </dgm:pt>
    <dgm:pt modelId="{920D9B89-C511-4A9D-B9AF-F50215529BA4}" type="parTrans" cxnId="{D832C33C-16C1-4550-A916-F3C222A22A78}">
      <dgm:prSet/>
      <dgm:spPr/>
      <dgm:t>
        <a:bodyPr/>
        <a:lstStyle/>
        <a:p>
          <a:endParaRPr lang="en-GB"/>
        </a:p>
      </dgm:t>
    </dgm:pt>
    <dgm:pt modelId="{AE248153-3BAE-4523-B360-0BEB75045C26}" type="sibTrans" cxnId="{D832C33C-16C1-4550-A916-F3C222A22A78}">
      <dgm:prSet/>
      <dgm:spPr/>
      <dgm:t>
        <a:bodyPr/>
        <a:lstStyle/>
        <a:p>
          <a:endParaRPr lang="en-GB"/>
        </a:p>
      </dgm:t>
    </dgm:pt>
    <dgm:pt modelId="{D4128068-0CA1-4FB6-8621-0216F1C94997}">
      <dgm:prSet/>
      <dgm:spPr/>
      <dgm:t>
        <a:bodyPr/>
        <a:lstStyle/>
        <a:p>
          <a:endParaRPr lang="en-GB" dirty="0"/>
        </a:p>
      </dgm:t>
    </dgm:pt>
    <dgm:pt modelId="{A3A683DE-9A39-43B7-B498-BDCBD9180A1A}" type="parTrans" cxnId="{D8CAAD54-4988-45A0-8DE9-5A70826A2BFE}">
      <dgm:prSet/>
      <dgm:spPr/>
      <dgm:t>
        <a:bodyPr/>
        <a:lstStyle/>
        <a:p>
          <a:endParaRPr lang="en-GB"/>
        </a:p>
      </dgm:t>
    </dgm:pt>
    <dgm:pt modelId="{7CE7F12E-C200-42C9-B08C-D0B52ADDB77D}" type="sibTrans" cxnId="{D8CAAD54-4988-45A0-8DE9-5A70826A2BFE}">
      <dgm:prSet/>
      <dgm:spPr/>
      <dgm:t>
        <a:bodyPr/>
        <a:lstStyle/>
        <a:p>
          <a:endParaRPr lang="en-GB"/>
        </a:p>
      </dgm:t>
    </dgm:pt>
    <dgm:pt modelId="{CBFC52C5-7401-49AA-9675-F6C36DC2C045}">
      <dgm:prSet/>
      <dgm:spPr/>
      <dgm:t>
        <a:bodyPr/>
        <a:lstStyle/>
        <a:p>
          <a:r>
            <a:rPr lang="en-GB"/>
            <a:t>Minimum Driving Competence</a:t>
          </a:r>
          <a:endParaRPr lang="en-GB" dirty="0"/>
        </a:p>
      </dgm:t>
    </dgm:pt>
    <dgm:pt modelId="{702B100D-2584-4904-97E3-B57CB9272F45}" type="parTrans" cxnId="{908D01F5-C476-4DC6-AF2E-74DC44C4BCDC}">
      <dgm:prSet/>
      <dgm:spPr/>
      <dgm:t>
        <a:bodyPr/>
        <a:lstStyle/>
        <a:p>
          <a:endParaRPr lang="en-GB"/>
        </a:p>
      </dgm:t>
    </dgm:pt>
    <dgm:pt modelId="{D35F0903-2373-4C41-A176-461914A1D376}" type="sibTrans" cxnId="{908D01F5-C476-4DC6-AF2E-74DC44C4BCDC}">
      <dgm:prSet/>
      <dgm:spPr/>
      <dgm:t>
        <a:bodyPr/>
        <a:lstStyle/>
        <a:p>
          <a:endParaRPr lang="en-GB"/>
        </a:p>
      </dgm:t>
    </dgm:pt>
    <dgm:pt modelId="{17814E94-A7BD-43E3-90E9-6CC12BBE5038}">
      <dgm:prSet/>
      <dgm:spPr/>
      <dgm:t>
        <a:bodyPr/>
        <a:lstStyle/>
        <a:p>
          <a:endParaRPr lang="en-GB" dirty="0"/>
        </a:p>
      </dgm:t>
    </dgm:pt>
    <dgm:pt modelId="{F1978798-AC70-4318-ACEC-B8FB96F33F61}" type="parTrans" cxnId="{B784787C-0987-46D7-8A3B-FEEFA0AE6A0F}">
      <dgm:prSet/>
      <dgm:spPr/>
      <dgm:t>
        <a:bodyPr/>
        <a:lstStyle/>
        <a:p>
          <a:endParaRPr lang="en-GB"/>
        </a:p>
      </dgm:t>
    </dgm:pt>
    <dgm:pt modelId="{2F9B414A-1696-4405-93CC-3BB50E32CD71}" type="sibTrans" cxnId="{B784787C-0987-46D7-8A3B-FEEFA0AE6A0F}">
      <dgm:prSet/>
      <dgm:spPr/>
      <dgm:t>
        <a:bodyPr/>
        <a:lstStyle/>
        <a:p>
          <a:endParaRPr lang="en-GB"/>
        </a:p>
      </dgm:t>
    </dgm:pt>
    <dgm:pt modelId="{8ED67C0D-69CE-4DD6-B77F-FF12107E61BB}">
      <dgm:prSet/>
      <dgm:spPr/>
      <dgm:t>
        <a:bodyPr/>
        <a:lstStyle/>
        <a:p>
          <a:r>
            <a:rPr lang="en-GB" dirty="0"/>
            <a:t>Road worthiness for all Vehicles</a:t>
          </a:r>
        </a:p>
        <a:p>
          <a:endParaRPr lang="en-GB" dirty="0"/>
        </a:p>
        <a:p>
          <a:r>
            <a:rPr lang="en-GB" dirty="0"/>
            <a:t>Food Hygiene and Road Safety Training</a:t>
          </a:r>
        </a:p>
      </dgm:t>
    </dgm:pt>
    <dgm:pt modelId="{CC0A71FB-9DFB-47CD-A784-DED3BE68A541}" type="parTrans" cxnId="{0110279F-4415-4BF0-BA7A-B5B24585CA4E}">
      <dgm:prSet/>
      <dgm:spPr/>
      <dgm:t>
        <a:bodyPr/>
        <a:lstStyle/>
        <a:p>
          <a:endParaRPr lang="en-GB"/>
        </a:p>
      </dgm:t>
    </dgm:pt>
    <dgm:pt modelId="{26FB4F43-ECCA-441B-9058-EE05B93D92C4}" type="sibTrans" cxnId="{0110279F-4415-4BF0-BA7A-B5B24585CA4E}">
      <dgm:prSet/>
      <dgm:spPr/>
      <dgm:t>
        <a:bodyPr/>
        <a:lstStyle/>
        <a:p>
          <a:endParaRPr lang="en-GB"/>
        </a:p>
      </dgm:t>
    </dgm:pt>
    <dgm:pt modelId="{6C715FBF-2352-4E43-9B24-A06860457C33}" type="pres">
      <dgm:prSet presAssocID="{75582C21-53E7-4BA5-8183-08E00D78E046}" presName="Name0" presStyleCnt="0">
        <dgm:presLayoutVars>
          <dgm:dir/>
          <dgm:animLvl val="lvl"/>
          <dgm:resizeHandles val="exact"/>
        </dgm:presLayoutVars>
      </dgm:prSet>
      <dgm:spPr/>
    </dgm:pt>
    <dgm:pt modelId="{5B89230F-6677-4C9C-B611-1A21CABCD38C}" type="pres">
      <dgm:prSet presAssocID="{E0596E1E-0B68-4411-A1BA-B85AEB9E164B}" presName="composite" presStyleCnt="0"/>
      <dgm:spPr/>
    </dgm:pt>
    <dgm:pt modelId="{FFD87C41-7421-4CF7-A43D-F4C4655EF248}" type="pres">
      <dgm:prSet presAssocID="{E0596E1E-0B68-4411-A1BA-B85AEB9E164B}" presName="parTx" presStyleLbl="alignNode1" presStyleIdx="0" presStyleCnt="3">
        <dgm:presLayoutVars>
          <dgm:chMax val="0"/>
          <dgm:chPref val="0"/>
        </dgm:presLayoutVars>
      </dgm:prSet>
      <dgm:spPr/>
    </dgm:pt>
    <dgm:pt modelId="{8F681906-A77C-4B16-97F5-1EF0CA6BCA9F}" type="pres">
      <dgm:prSet presAssocID="{E0596E1E-0B68-4411-A1BA-B85AEB9E164B}" presName="desTx" presStyleLbl="alignAccFollowNode1" presStyleIdx="0" presStyleCnt="3">
        <dgm:presLayoutVars/>
      </dgm:prSet>
      <dgm:spPr/>
    </dgm:pt>
    <dgm:pt modelId="{81CA105D-DFE5-4288-9B15-9D22281D4B9C}" type="pres">
      <dgm:prSet presAssocID="{3B53CE97-81AF-4085-BB60-77FA281EE0C1}" presName="space" presStyleCnt="0"/>
      <dgm:spPr/>
    </dgm:pt>
    <dgm:pt modelId="{2FCC663F-EC79-4D1B-A1CA-E9D3BDDC875D}" type="pres">
      <dgm:prSet presAssocID="{2153785D-A866-4861-9D78-4562EAD9A829}" presName="composite" presStyleCnt="0"/>
      <dgm:spPr/>
    </dgm:pt>
    <dgm:pt modelId="{499B665B-3F13-4130-9A1C-A00EF826B5AF}" type="pres">
      <dgm:prSet presAssocID="{2153785D-A866-4861-9D78-4562EAD9A829}" presName="parTx" presStyleLbl="alignNode1" presStyleIdx="1" presStyleCnt="3">
        <dgm:presLayoutVars>
          <dgm:chMax val="0"/>
          <dgm:chPref val="0"/>
        </dgm:presLayoutVars>
      </dgm:prSet>
      <dgm:spPr/>
    </dgm:pt>
    <dgm:pt modelId="{EBC53C10-34F9-4051-A10F-0C8B9C4ED9A4}" type="pres">
      <dgm:prSet presAssocID="{2153785D-A866-4861-9D78-4562EAD9A829}" presName="desTx" presStyleLbl="alignAccFollowNode1" presStyleIdx="1" presStyleCnt="3">
        <dgm:presLayoutVars/>
      </dgm:prSet>
      <dgm:spPr/>
    </dgm:pt>
    <dgm:pt modelId="{9DBE10C5-ED29-4797-8C6D-819833782603}" type="pres">
      <dgm:prSet presAssocID="{C6575220-932A-4B48-A3C9-772EC8EA08F1}" presName="space" presStyleCnt="0"/>
      <dgm:spPr/>
    </dgm:pt>
    <dgm:pt modelId="{D85BD63E-48A8-4DAF-9B86-E3299D17948D}" type="pres">
      <dgm:prSet presAssocID="{08EC3F8C-1C97-47FF-9CF7-9EFFCAEE24BD}" presName="composite" presStyleCnt="0"/>
      <dgm:spPr/>
    </dgm:pt>
    <dgm:pt modelId="{4A1B2CA5-9399-4418-B6FF-76440F85AF1A}" type="pres">
      <dgm:prSet presAssocID="{08EC3F8C-1C97-47FF-9CF7-9EFFCAEE24BD}" presName="parTx" presStyleLbl="alignNode1" presStyleIdx="2" presStyleCnt="3">
        <dgm:presLayoutVars>
          <dgm:chMax val="0"/>
          <dgm:chPref val="0"/>
        </dgm:presLayoutVars>
      </dgm:prSet>
      <dgm:spPr/>
    </dgm:pt>
    <dgm:pt modelId="{02C34223-9268-4F95-B0DA-D22A53F3ABF9}" type="pres">
      <dgm:prSet presAssocID="{08EC3F8C-1C97-47FF-9CF7-9EFFCAEE24BD}" presName="desTx" presStyleLbl="alignAccFollowNode1" presStyleIdx="2" presStyleCnt="3">
        <dgm:presLayoutVars/>
      </dgm:prSet>
      <dgm:spPr/>
    </dgm:pt>
  </dgm:ptLst>
  <dgm:cxnLst>
    <dgm:cxn modelId="{A5011206-1B7C-4EC0-BCAE-2BCAD0648285}" srcId="{E0596E1E-0B68-4411-A1BA-B85AEB9E164B}" destId="{EA88D681-5997-4C51-8D8F-24B462E2AC7F}" srcOrd="0" destOrd="0" parTransId="{C26EFC0E-C9CB-4EEF-B044-8B7F7F91AB4C}" sibTransId="{18C4D091-1F2A-46BA-81AC-ED16CB090A3D}"/>
    <dgm:cxn modelId="{E7B01E22-F192-4B6B-854B-D17E84059D47}" type="presOf" srcId="{D4128068-0CA1-4FB6-8621-0216F1C94997}" destId="{02C34223-9268-4F95-B0DA-D22A53F3ABF9}" srcOrd="0" destOrd="1" presId="urn:microsoft.com/office/officeart/2016/7/layout/ChevronBlockProcess"/>
    <dgm:cxn modelId="{C15D4827-ADFE-40CD-924E-3CEC5B1954C1}" srcId="{2153785D-A866-4861-9D78-4562EAD9A829}" destId="{E9C88F57-7742-4844-BE48-EB444504D25C}" srcOrd="0" destOrd="0" parTransId="{44434FA8-9DCC-4219-850F-75DCD9E6184D}" sibTransId="{0F2C3A80-67D5-44E0-8B29-F424490A147B}"/>
    <dgm:cxn modelId="{9FC26534-FAE7-4C4F-8828-6DE5109C5EEA}" type="presOf" srcId="{17814E94-A7BD-43E3-90E9-6CC12BBE5038}" destId="{02C34223-9268-4F95-B0DA-D22A53F3ABF9}" srcOrd="0" destOrd="3" presId="urn:microsoft.com/office/officeart/2016/7/layout/ChevronBlockProcess"/>
    <dgm:cxn modelId="{929BA838-3806-416B-A69F-B58C9CA9AC0C}" type="presOf" srcId="{75582C21-53E7-4BA5-8183-08E00D78E046}" destId="{6C715FBF-2352-4E43-9B24-A06860457C33}" srcOrd="0" destOrd="0" presId="urn:microsoft.com/office/officeart/2016/7/layout/ChevronBlockProcess"/>
    <dgm:cxn modelId="{D832C33C-16C1-4550-A916-F3C222A22A78}" srcId="{08EC3F8C-1C97-47FF-9CF7-9EFFCAEE24BD}" destId="{11E9B7AF-330B-421D-9E70-0A9711A4209D}" srcOrd="0" destOrd="0" parTransId="{920D9B89-C511-4A9D-B9AF-F50215529BA4}" sibTransId="{AE248153-3BAE-4523-B360-0BEB75045C26}"/>
    <dgm:cxn modelId="{071ECD66-F45A-4580-A845-29CB9651C066}" type="presOf" srcId="{11E9B7AF-330B-421D-9E70-0A9711A4209D}" destId="{02C34223-9268-4F95-B0DA-D22A53F3ABF9}" srcOrd="0" destOrd="0" presId="urn:microsoft.com/office/officeart/2016/7/layout/ChevronBlockProcess"/>
    <dgm:cxn modelId="{0950AE68-7927-40B8-87AB-D2670354A157}" type="presOf" srcId="{08EC3F8C-1C97-47FF-9CF7-9EFFCAEE24BD}" destId="{4A1B2CA5-9399-4418-B6FF-76440F85AF1A}" srcOrd="0" destOrd="0" presId="urn:microsoft.com/office/officeart/2016/7/layout/ChevronBlockProcess"/>
    <dgm:cxn modelId="{C3A67850-7055-4A0C-9DC2-A8EE6ABF722E}" type="presOf" srcId="{2153785D-A866-4861-9D78-4562EAD9A829}" destId="{499B665B-3F13-4130-9A1C-A00EF826B5AF}" srcOrd="0" destOrd="0" presId="urn:microsoft.com/office/officeart/2016/7/layout/ChevronBlockProcess"/>
    <dgm:cxn modelId="{D8CAAD54-4988-45A0-8DE9-5A70826A2BFE}" srcId="{08EC3F8C-1C97-47FF-9CF7-9EFFCAEE24BD}" destId="{D4128068-0CA1-4FB6-8621-0216F1C94997}" srcOrd="1" destOrd="0" parTransId="{A3A683DE-9A39-43B7-B498-BDCBD9180A1A}" sibTransId="{7CE7F12E-C200-42C9-B08C-D0B52ADDB77D}"/>
    <dgm:cxn modelId="{B784787C-0987-46D7-8A3B-FEEFA0AE6A0F}" srcId="{08EC3F8C-1C97-47FF-9CF7-9EFFCAEE24BD}" destId="{17814E94-A7BD-43E3-90E9-6CC12BBE5038}" srcOrd="3" destOrd="0" parTransId="{F1978798-AC70-4318-ACEC-B8FB96F33F61}" sibTransId="{2F9B414A-1696-4405-93CC-3BB50E32CD71}"/>
    <dgm:cxn modelId="{0110279F-4415-4BF0-BA7A-B5B24585CA4E}" srcId="{08EC3F8C-1C97-47FF-9CF7-9EFFCAEE24BD}" destId="{8ED67C0D-69CE-4DD6-B77F-FF12107E61BB}" srcOrd="4" destOrd="0" parTransId="{CC0A71FB-9DFB-47CD-A784-DED3BE68A541}" sibTransId="{26FB4F43-ECCA-441B-9058-EE05B93D92C4}"/>
    <dgm:cxn modelId="{4BA066B4-55AE-4140-B11D-53A8C06CD0D2}" srcId="{75582C21-53E7-4BA5-8183-08E00D78E046}" destId="{2153785D-A866-4861-9D78-4562EAD9A829}" srcOrd="1" destOrd="0" parTransId="{367610C7-0E21-40F1-A02B-C95AAF220CBD}" sibTransId="{C6575220-932A-4B48-A3C9-772EC8EA08F1}"/>
    <dgm:cxn modelId="{1BF423B8-0E54-4A82-8BCE-CD580952B0CC}" srcId="{75582C21-53E7-4BA5-8183-08E00D78E046}" destId="{E0596E1E-0B68-4411-A1BA-B85AEB9E164B}" srcOrd="0" destOrd="0" parTransId="{029CD50D-ED99-42CA-B7F6-90481213333B}" sibTransId="{3B53CE97-81AF-4085-BB60-77FA281EE0C1}"/>
    <dgm:cxn modelId="{A1C5E6BD-030F-4D3F-AA0E-DE468CFB6D61}" srcId="{75582C21-53E7-4BA5-8183-08E00D78E046}" destId="{08EC3F8C-1C97-47FF-9CF7-9EFFCAEE24BD}" srcOrd="2" destOrd="0" parTransId="{655E4A8D-3AC7-45C0-AAF1-BA9B99D072C6}" sibTransId="{EA43BDFA-40B3-4E32-B6CB-E6566DDC9E84}"/>
    <dgm:cxn modelId="{12FCFDCD-D36C-4F53-8D48-5B4719A361C0}" type="presOf" srcId="{8ED67C0D-69CE-4DD6-B77F-FF12107E61BB}" destId="{02C34223-9268-4F95-B0DA-D22A53F3ABF9}" srcOrd="0" destOrd="4" presId="urn:microsoft.com/office/officeart/2016/7/layout/ChevronBlockProcess"/>
    <dgm:cxn modelId="{44ECA3CE-C1E7-4E0E-AD5F-8DC8E99D12FB}" type="presOf" srcId="{EA88D681-5997-4C51-8D8F-24B462E2AC7F}" destId="{8F681906-A77C-4B16-97F5-1EF0CA6BCA9F}" srcOrd="0" destOrd="0" presId="urn:microsoft.com/office/officeart/2016/7/layout/ChevronBlockProcess"/>
    <dgm:cxn modelId="{391819E0-208A-4C43-A968-95907557254D}" type="presOf" srcId="{CBFC52C5-7401-49AA-9675-F6C36DC2C045}" destId="{02C34223-9268-4F95-B0DA-D22A53F3ABF9}" srcOrd="0" destOrd="2" presId="urn:microsoft.com/office/officeart/2016/7/layout/ChevronBlockProcess"/>
    <dgm:cxn modelId="{908D01F5-C476-4DC6-AF2E-74DC44C4BCDC}" srcId="{08EC3F8C-1C97-47FF-9CF7-9EFFCAEE24BD}" destId="{CBFC52C5-7401-49AA-9675-F6C36DC2C045}" srcOrd="2" destOrd="0" parTransId="{702B100D-2584-4904-97E3-B57CB9272F45}" sibTransId="{D35F0903-2373-4C41-A176-461914A1D376}"/>
    <dgm:cxn modelId="{BEE794F9-E442-42BA-92DC-4BE8F386BF2E}" type="presOf" srcId="{E0596E1E-0B68-4411-A1BA-B85AEB9E164B}" destId="{FFD87C41-7421-4CF7-A43D-F4C4655EF248}" srcOrd="0" destOrd="0" presId="urn:microsoft.com/office/officeart/2016/7/layout/ChevronBlockProcess"/>
    <dgm:cxn modelId="{3AF3CAFE-9333-4550-B25A-B35B9FB32573}" type="presOf" srcId="{E9C88F57-7742-4844-BE48-EB444504D25C}" destId="{EBC53C10-34F9-4051-A10F-0C8B9C4ED9A4}" srcOrd="0" destOrd="0" presId="urn:microsoft.com/office/officeart/2016/7/layout/ChevronBlockProcess"/>
    <dgm:cxn modelId="{4F17FCA7-5542-4903-BFE9-BE51FC2B1773}" type="presParOf" srcId="{6C715FBF-2352-4E43-9B24-A06860457C33}" destId="{5B89230F-6677-4C9C-B611-1A21CABCD38C}" srcOrd="0" destOrd="0" presId="urn:microsoft.com/office/officeart/2016/7/layout/ChevronBlockProcess"/>
    <dgm:cxn modelId="{7C7B0D0E-4CE0-4594-A03C-52A4F6ACDBE7}" type="presParOf" srcId="{5B89230F-6677-4C9C-B611-1A21CABCD38C}" destId="{FFD87C41-7421-4CF7-A43D-F4C4655EF248}" srcOrd="0" destOrd="0" presId="urn:microsoft.com/office/officeart/2016/7/layout/ChevronBlockProcess"/>
    <dgm:cxn modelId="{1D5E283E-696B-42F3-A424-107BA2EBCB95}" type="presParOf" srcId="{5B89230F-6677-4C9C-B611-1A21CABCD38C}" destId="{8F681906-A77C-4B16-97F5-1EF0CA6BCA9F}" srcOrd="1" destOrd="0" presId="urn:microsoft.com/office/officeart/2016/7/layout/ChevronBlockProcess"/>
    <dgm:cxn modelId="{A1B9A86E-19D2-4B82-AFC1-F9443970FF97}" type="presParOf" srcId="{6C715FBF-2352-4E43-9B24-A06860457C33}" destId="{81CA105D-DFE5-4288-9B15-9D22281D4B9C}" srcOrd="1" destOrd="0" presId="urn:microsoft.com/office/officeart/2016/7/layout/ChevronBlockProcess"/>
    <dgm:cxn modelId="{3A6AB3EF-9CFE-4F6C-ABF5-D0B09A14DE27}" type="presParOf" srcId="{6C715FBF-2352-4E43-9B24-A06860457C33}" destId="{2FCC663F-EC79-4D1B-A1CA-E9D3BDDC875D}" srcOrd="2" destOrd="0" presId="urn:microsoft.com/office/officeart/2016/7/layout/ChevronBlockProcess"/>
    <dgm:cxn modelId="{4175CEDD-8FF2-4B51-93A0-F37D44BC72E5}" type="presParOf" srcId="{2FCC663F-EC79-4D1B-A1CA-E9D3BDDC875D}" destId="{499B665B-3F13-4130-9A1C-A00EF826B5AF}" srcOrd="0" destOrd="0" presId="urn:microsoft.com/office/officeart/2016/7/layout/ChevronBlockProcess"/>
    <dgm:cxn modelId="{BD10F219-19BD-4C69-9B5B-7CE4A406D7AD}" type="presParOf" srcId="{2FCC663F-EC79-4D1B-A1CA-E9D3BDDC875D}" destId="{EBC53C10-34F9-4051-A10F-0C8B9C4ED9A4}" srcOrd="1" destOrd="0" presId="urn:microsoft.com/office/officeart/2016/7/layout/ChevronBlockProcess"/>
    <dgm:cxn modelId="{3D5EA42F-1065-462E-8591-DD9696906481}" type="presParOf" srcId="{6C715FBF-2352-4E43-9B24-A06860457C33}" destId="{9DBE10C5-ED29-4797-8C6D-819833782603}" srcOrd="3" destOrd="0" presId="urn:microsoft.com/office/officeart/2016/7/layout/ChevronBlockProcess"/>
    <dgm:cxn modelId="{F30510DA-E36B-46DF-A3EA-FB5694F247F0}" type="presParOf" srcId="{6C715FBF-2352-4E43-9B24-A06860457C33}" destId="{D85BD63E-48A8-4DAF-9B86-E3299D17948D}" srcOrd="4" destOrd="0" presId="urn:microsoft.com/office/officeart/2016/7/layout/ChevronBlockProcess"/>
    <dgm:cxn modelId="{7B1BAF00-078B-411E-ADB8-E8D2656D7446}" type="presParOf" srcId="{D85BD63E-48A8-4DAF-9B86-E3299D17948D}" destId="{4A1B2CA5-9399-4418-B6FF-76440F85AF1A}" srcOrd="0" destOrd="0" presId="urn:microsoft.com/office/officeart/2016/7/layout/ChevronBlockProcess"/>
    <dgm:cxn modelId="{42E63BDB-F2D6-4735-9F7E-D932601101C2}" type="presParOf" srcId="{D85BD63E-48A8-4DAF-9B86-E3299D17948D}" destId="{02C34223-9268-4F95-B0DA-D22A53F3ABF9}"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87C41-7421-4CF7-A43D-F4C4655EF248}">
      <dsp:nvSpPr>
        <dsp:cNvPr id="0" name=""/>
        <dsp:cNvSpPr/>
      </dsp:nvSpPr>
      <dsp:spPr>
        <a:xfrm>
          <a:off x="9855" y="225973"/>
          <a:ext cx="3900441" cy="1170132"/>
        </a:xfrm>
        <a:prstGeom prst="chevron">
          <a:avLst>
            <a:gd name="adj" fmla="val 3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4479" tIns="144479" rIns="144479" bIns="144479" numCol="1" spcCol="1270" anchor="ctr" anchorCtr="0">
          <a:noAutofit/>
        </a:bodyPr>
        <a:lstStyle/>
        <a:p>
          <a:pPr marL="0" lvl="0" indent="0" algn="ctr" defTabSz="1155700">
            <a:lnSpc>
              <a:spcPct val="90000"/>
            </a:lnSpc>
            <a:spcBef>
              <a:spcPct val="0"/>
            </a:spcBef>
            <a:spcAft>
              <a:spcPct val="35000"/>
            </a:spcAft>
            <a:buNone/>
          </a:pPr>
          <a:r>
            <a:rPr lang="en-GB" sz="2600" kern="1200" dirty="0"/>
            <a:t>Phase 1 – June 2025</a:t>
          </a:r>
        </a:p>
      </dsp:txBody>
      <dsp:txXfrm>
        <a:off x="360895" y="225973"/>
        <a:ext cx="3198361" cy="1170132"/>
      </dsp:txXfrm>
    </dsp:sp>
    <dsp:sp modelId="{8F681906-A77C-4B16-97F5-1EF0CA6BCA9F}">
      <dsp:nvSpPr>
        <dsp:cNvPr id="0" name=""/>
        <dsp:cNvSpPr/>
      </dsp:nvSpPr>
      <dsp:spPr>
        <a:xfrm>
          <a:off x="9855" y="1396105"/>
          <a:ext cx="3549401" cy="407832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0482" tIns="280482" rIns="280482" bIns="560963" numCol="1" spcCol="1270" anchor="t" anchorCtr="0">
          <a:noAutofit/>
        </a:bodyPr>
        <a:lstStyle/>
        <a:p>
          <a:pPr marL="0" lvl="0" indent="0" algn="l" defTabSz="889000">
            <a:lnSpc>
              <a:spcPct val="90000"/>
            </a:lnSpc>
            <a:spcBef>
              <a:spcPct val="0"/>
            </a:spcBef>
            <a:spcAft>
              <a:spcPct val="35000"/>
            </a:spcAft>
            <a:buNone/>
          </a:pPr>
          <a:r>
            <a:rPr lang="en-GB" sz="2000" kern="1200" dirty="0"/>
            <a:t>Vehicle clearly marked with company logo/name</a:t>
          </a:r>
        </a:p>
        <a:p>
          <a:pPr marL="0" lvl="0" indent="0" algn="l" defTabSz="889000">
            <a:lnSpc>
              <a:spcPct val="90000"/>
            </a:lnSpc>
            <a:spcBef>
              <a:spcPct val="0"/>
            </a:spcBef>
            <a:spcAft>
              <a:spcPct val="35000"/>
            </a:spcAft>
            <a:buNone/>
          </a:pPr>
          <a:r>
            <a:rPr lang="en-GB" sz="2000" kern="1200" dirty="0"/>
            <a:t>Driver clearly marked and numbered</a:t>
          </a:r>
        </a:p>
        <a:p>
          <a:pPr marL="0" lvl="0" indent="0" algn="l" defTabSz="889000">
            <a:lnSpc>
              <a:spcPct val="90000"/>
            </a:lnSpc>
            <a:spcBef>
              <a:spcPct val="0"/>
            </a:spcBef>
            <a:spcAft>
              <a:spcPct val="35000"/>
            </a:spcAft>
            <a:buNone/>
          </a:pPr>
          <a:r>
            <a:rPr lang="en-GB" sz="2000" kern="1200" dirty="0"/>
            <a:t>Employer record of unique driver numbers</a:t>
          </a:r>
        </a:p>
        <a:p>
          <a:pPr marL="0" lvl="0" indent="0" algn="l" defTabSz="889000">
            <a:lnSpc>
              <a:spcPct val="90000"/>
            </a:lnSpc>
            <a:spcBef>
              <a:spcPct val="0"/>
            </a:spcBef>
            <a:spcAft>
              <a:spcPct val="35000"/>
            </a:spcAft>
            <a:buNone/>
          </a:pPr>
          <a:r>
            <a:rPr lang="en-GB" sz="2000" kern="1200" dirty="0"/>
            <a:t>Delivery Driver Card Issued</a:t>
          </a:r>
        </a:p>
        <a:p>
          <a:pPr marL="0" lvl="0" indent="0" algn="l" defTabSz="889000">
            <a:lnSpc>
              <a:spcPct val="90000"/>
            </a:lnSpc>
            <a:spcBef>
              <a:spcPct val="0"/>
            </a:spcBef>
            <a:spcAft>
              <a:spcPct val="35000"/>
            </a:spcAft>
            <a:buNone/>
          </a:pPr>
          <a:r>
            <a:rPr lang="en-GB" sz="2000" kern="1200" dirty="0"/>
            <a:t>PLET definition to be updated to include thrust controlled </a:t>
          </a:r>
          <a:r>
            <a:rPr lang="en-GB" sz="2000" kern="1200" dirty="0" err="1"/>
            <a:t>ebikes</a:t>
          </a:r>
          <a:r>
            <a:rPr lang="en-GB" sz="2000" kern="1200" dirty="0"/>
            <a:t> as a PLET</a:t>
          </a:r>
        </a:p>
      </dsp:txBody>
      <dsp:txXfrm>
        <a:off x="9855" y="1396105"/>
        <a:ext cx="3549401" cy="4078329"/>
      </dsp:txXfrm>
    </dsp:sp>
    <dsp:sp modelId="{499B665B-3F13-4130-9A1C-A00EF826B5AF}">
      <dsp:nvSpPr>
        <dsp:cNvPr id="0" name=""/>
        <dsp:cNvSpPr/>
      </dsp:nvSpPr>
      <dsp:spPr>
        <a:xfrm>
          <a:off x="3852328" y="225973"/>
          <a:ext cx="3900441" cy="1170132"/>
        </a:xfrm>
        <a:prstGeom prst="chevron">
          <a:avLst>
            <a:gd name="adj" fmla="val 3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4479" tIns="144479" rIns="144479" bIns="144479" numCol="1" spcCol="1270" anchor="ctr" anchorCtr="0">
          <a:noAutofit/>
        </a:bodyPr>
        <a:lstStyle/>
        <a:p>
          <a:pPr marL="0" lvl="0" indent="0" algn="ctr" defTabSz="1155700">
            <a:lnSpc>
              <a:spcPct val="90000"/>
            </a:lnSpc>
            <a:spcBef>
              <a:spcPct val="0"/>
            </a:spcBef>
            <a:spcAft>
              <a:spcPct val="35000"/>
            </a:spcAft>
            <a:buNone/>
          </a:pPr>
          <a:r>
            <a:rPr lang="en-GB" sz="2600" kern="1200" dirty="0"/>
            <a:t>Phase 2 – </a:t>
          </a:r>
        </a:p>
        <a:p>
          <a:pPr marL="0" lvl="0" indent="0" algn="ctr" defTabSz="1155700">
            <a:lnSpc>
              <a:spcPct val="90000"/>
            </a:lnSpc>
            <a:spcBef>
              <a:spcPct val="0"/>
            </a:spcBef>
            <a:spcAft>
              <a:spcPct val="35000"/>
            </a:spcAft>
            <a:buNone/>
          </a:pPr>
          <a:r>
            <a:rPr lang="en-GB" sz="2600" kern="1200" dirty="0"/>
            <a:t>June 2026</a:t>
          </a:r>
        </a:p>
      </dsp:txBody>
      <dsp:txXfrm>
        <a:off x="4203368" y="225973"/>
        <a:ext cx="3198361" cy="1170132"/>
      </dsp:txXfrm>
    </dsp:sp>
    <dsp:sp modelId="{EBC53C10-34F9-4051-A10F-0C8B9C4ED9A4}">
      <dsp:nvSpPr>
        <dsp:cNvPr id="0" name=""/>
        <dsp:cNvSpPr/>
      </dsp:nvSpPr>
      <dsp:spPr>
        <a:xfrm>
          <a:off x="3852328" y="1396105"/>
          <a:ext cx="3549401" cy="407832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0482" tIns="280482" rIns="280482" bIns="560963" numCol="1" spcCol="1270" anchor="t" anchorCtr="0">
          <a:noAutofit/>
        </a:bodyPr>
        <a:lstStyle/>
        <a:p>
          <a:pPr marL="0" lvl="0" indent="0" algn="l" defTabSz="889000">
            <a:lnSpc>
              <a:spcPct val="90000"/>
            </a:lnSpc>
            <a:spcBef>
              <a:spcPct val="0"/>
            </a:spcBef>
            <a:spcAft>
              <a:spcPct val="35000"/>
            </a:spcAft>
            <a:buNone/>
          </a:pPr>
          <a:r>
            <a:rPr lang="en-GB" sz="2000" kern="1200" dirty="0"/>
            <a:t>Road side testing of PLETs</a:t>
          </a:r>
        </a:p>
        <a:p>
          <a:pPr marL="0" lvl="0" indent="0" algn="l" defTabSz="889000">
            <a:lnSpc>
              <a:spcPct val="90000"/>
            </a:lnSpc>
            <a:spcBef>
              <a:spcPct val="0"/>
            </a:spcBef>
            <a:spcAft>
              <a:spcPct val="35000"/>
            </a:spcAft>
            <a:buNone/>
          </a:pPr>
          <a:r>
            <a:rPr lang="en-GB" sz="2000" kern="1200" dirty="0"/>
            <a:t>Confiscation of PLETs not roadworthy</a:t>
          </a:r>
        </a:p>
        <a:p>
          <a:pPr marL="0" lvl="0" indent="0" algn="l" defTabSz="889000">
            <a:lnSpc>
              <a:spcPct val="90000"/>
            </a:lnSpc>
            <a:spcBef>
              <a:spcPct val="0"/>
            </a:spcBef>
            <a:spcAft>
              <a:spcPct val="35000"/>
            </a:spcAft>
            <a:buNone/>
          </a:pPr>
          <a:r>
            <a:rPr lang="en-GB" sz="2000" kern="1200" dirty="0"/>
            <a:t>Driver’s must possess a driver’s license or undergo CBT to carry out deliveries on any vehicle</a:t>
          </a:r>
        </a:p>
        <a:p>
          <a:pPr marL="0" lvl="0" indent="0" algn="l" defTabSz="889000">
            <a:lnSpc>
              <a:spcPct val="90000"/>
            </a:lnSpc>
            <a:spcBef>
              <a:spcPct val="0"/>
            </a:spcBef>
            <a:spcAft>
              <a:spcPct val="35000"/>
            </a:spcAft>
            <a:buNone/>
          </a:pPr>
          <a:r>
            <a:rPr lang="en-GB" sz="2000" kern="1200" dirty="0"/>
            <a:t>Introduction of compulsory road safety and food hygiene training</a:t>
          </a:r>
        </a:p>
      </dsp:txBody>
      <dsp:txXfrm>
        <a:off x="3852328" y="1396105"/>
        <a:ext cx="3549401" cy="4078329"/>
      </dsp:txXfrm>
    </dsp:sp>
    <dsp:sp modelId="{4A1B2CA5-9399-4418-B6FF-76440F85AF1A}">
      <dsp:nvSpPr>
        <dsp:cNvPr id="0" name=""/>
        <dsp:cNvSpPr/>
      </dsp:nvSpPr>
      <dsp:spPr>
        <a:xfrm>
          <a:off x="7694800" y="225973"/>
          <a:ext cx="3900441" cy="1170132"/>
        </a:xfrm>
        <a:prstGeom prst="chevron">
          <a:avLst>
            <a:gd name="adj" fmla="val 3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4479" tIns="144479" rIns="144479" bIns="144479" numCol="1" spcCol="1270" anchor="ctr" anchorCtr="0">
          <a:noAutofit/>
        </a:bodyPr>
        <a:lstStyle/>
        <a:p>
          <a:pPr marL="0" lvl="0" indent="0" algn="ctr" defTabSz="1155700">
            <a:lnSpc>
              <a:spcPct val="90000"/>
            </a:lnSpc>
            <a:spcBef>
              <a:spcPct val="0"/>
            </a:spcBef>
            <a:spcAft>
              <a:spcPct val="35000"/>
            </a:spcAft>
            <a:buNone/>
          </a:pPr>
          <a:r>
            <a:rPr lang="en-GB" sz="2600" kern="1200" dirty="0"/>
            <a:t>Phase 3 – December 2026</a:t>
          </a:r>
        </a:p>
      </dsp:txBody>
      <dsp:txXfrm>
        <a:off x="8045840" y="225973"/>
        <a:ext cx="3198361" cy="1170132"/>
      </dsp:txXfrm>
    </dsp:sp>
    <dsp:sp modelId="{02C34223-9268-4F95-B0DA-D22A53F3ABF9}">
      <dsp:nvSpPr>
        <dsp:cNvPr id="0" name=""/>
        <dsp:cNvSpPr/>
      </dsp:nvSpPr>
      <dsp:spPr>
        <a:xfrm>
          <a:off x="7694800" y="1396105"/>
          <a:ext cx="3549401" cy="407832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0482" tIns="280482" rIns="280482" bIns="560963" numCol="1" spcCol="1270" anchor="t" anchorCtr="0">
          <a:noAutofit/>
        </a:bodyPr>
        <a:lstStyle/>
        <a:p>
          <a:pPr marL="0" lvl="0" indent="0" algn="l" defTabSz="889000">
            <a:lnSpc>
              <a:spcPct val="90000"/>
            </a:lnSpc>
            <a:spcBef>
              <a:spcPct val="0"/>
            </a:spcBef>
            <a:spcAft>
              <a:spcPct val="35000"/>
            </a:spcAft>
            <a:buNone/>
          </a:pPr>
          <a:r>
            <a:rPr lang="en-GB" sz="2000" kern="1200" dirty="0"/>
            <a:t>Criteria for Issuing and removal of Delivery Driver card to be formalised requiring record of training and driving license/training to be presented on an annual basis.</a:t>
          </a:r>
        </a:p>
      </dsp:txBody>
      <dsp:txXfrm>
        <a:off x="7694800" y="1396105"/>
        <a:ext cx="3549401" cy="4078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87C41-7421-4CF7-A43D-F4C4655EF248}">
      <dsp:nvSpPr>
        <dsp:cNvPr id="0" name=""/>
        <dsp:cNvSpPr/>
      </dsp:nvSpPr>
      <dsp:spPr>
        <a:xfrm>
          <a:off x="9855" y="286392"/>
          <a:ext cx="3900441" cy="1170132"/>
        </a:xfrm>
        <a:prstGeom prst="chevron">
          <a:avLst>
            <a:gd name="adj" fmla="val 3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4479" tIns="144479" rIns="144479" bIns="144479" numCol="1" spcCol="1270" anchor="ctr" anchorCtr="0">
          <a:noAutofit/>
        </a:bodyPr>
        <a:lstStyle/>
        <a:p>
          <a:pPr marL="0" lvl="0" indent="0" algn="ctr" defTabSz="1155700">
            <a:lnSpc>
              <a:spcPct val="90000"/>
            </a:lnSpc>
            <a:spcBef>
              <a:spcPct val="0"/>
            </a:spcBef>
            <a:spcAft>
              <a:spcPct val="35000"/>
            </a:spcAft>
            <a:buNone/>
          </a:pPr>
          <a:r>
            <a:rPr lang="en-GB" sz="2600" kern="1200" dirty="0"/>
            <a:t>Phase 1 – June 2025</a:t>
          </a:r>
        </a:p>
      </dsp:txBody>
      <dsp:txXfrm>
        <a:off x="360895" y="286392"/>
        <a:ext cx="3198361" cy="1170132"/>
      </dsp:txXfrm>
    </dsp:sp>
    <dsp:sp modelId="{8F681906-A77C-4B16-97F5-1EF0CA6BCA9F}">
      <dsp:nvSpPr>
        <dsp:cNvPr id="0" name=""/>
        <dsp:cNvSpPr/>
      </dsp:nvSpPr>
      <dsp:spPr>
        <a:xfrm>
          <a:off x="9855" y="1456524"/>
          <a:ext cx="3549401" cy="395749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0482" tIns="280482" rIns="280482" bIns="560963" numCol="1" spcCol="1270" anchor="t" anchorCtr="0">
          <a:noAutofit/>
        </a:bodyPr>
        <a:lstStyle/>
        <a:p>
          <a:pPr marL="0" lvl="0" indent="0" algn="l" defTabSz="755650">
            <a:lnSpc>
              <a:spcPct val="90000"/>
            </a:lnSpc>
            <a:spcBef>
              <a:spcPct val="0"/>
            </a:spcBef>
            <a:spcAft>
              <a:spcPct val="35000"/>
            </a:spcAft>
            <a:buNone/>
          </a:pPr>
          <a:r>
            <a:rPr lang="en-GB" sz="1700" kern="1200" dirty="0"/>
            <a:t>Employment Status</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Formal Identification</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Level of road usage training</a:t>
          </a:r>
        </a:p>
      </dsp:txBody>
      <dsp:txXfrm>
        <a:off x="9855" y="1456524"/>
        <a:ext cx="3549401" cy="3957492"/>
      </dsp:txXfrm>
    </dsp:sp>
    <dsp:sp modelId="{499B665B-3F13-4130-9A1C-A00EF826B5AF}">
      <dsp:nvSpPr>
        <dsp:cNvPr id="0" name=""/>
        <dsp:cNvSpPr/>
      </dsp:nvSpPr>
      <dsp:spPr>
        <a:xfrm>
          <a:off x="3852328" y="286392"/>
          <a:ext cx="3900441" cy="1170132"/>
        </a:xfrm>
        <a:prstGeom prst="chevron">
          <a:avLst>
            <a:gd name="adj" fmla="val 3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4479" tIns="144479" rIns="144479" bIns="144479" numCol="1" spcCol="1270" anchor="ctr" anchorCtr="0">
          <a:noAutofit/>
        </a:bodyPr>
        <a:lstStyle/>
        <a:p>
          <a:pPr marL="0" lvl="0" indent="0" algn="ctr" defTabSz="1155700">
            <a:lnSpc>
              <a:spcPct val="90000"/>
            </a:lnSpc>
            <a:spcBef>
              <a:spcPct val="0"/>
            </a:spcBef>
            <a:spcAft>
              <a:spcPct val="35000"/>
            </a:spcAft>
            <a:buNone/>
          </a:pPr>
          <a:r>
            <a:rPr lang="en-GB" sz="2600" kern="1200" dirty="0"/>
            <a:t>Phase 2 – </a:t>
          </a:r>
        </a:p>
        <a:p>
          <a:pPr marL="0" lvl="0" indent="0" algn="ctr" defTabSz="1155700">
            <a:lnSpc>
              <a:spcPct val="90000"/>
            </a:lnSpc>
            <a:spcBef>
              <a:spcPct val="0"/>
            </a:spcBef>
            <a:spcAft>
              <a:spcPct val="35000"/>
            </a:spcAft>
            <a:buNone/>
          </a:pPr>
          <a:r>
            <a:rPr lang="en-GB" sz="2600" kern="1200" dirty="0"/>
            <a:t>June 2026</a:t>
          </a:r>
        </a:p>
      </dsp:txBody>
      <dsp:txXfrm>
        <a:off x="4203368" y="286392"/>
        <a:ext cx="3198361" cy="1170132"/>
      </dsp:txXfrm>
    </dsp:sp>
    <dsp:sp modelId="{EBC53C10-34F9-4051-A10F-0C8B9C4ED9A4}">
      <dsp:nvSpPr>
        <dsp:cNvPr id="0" name=""/>
        <dsp:cNvSpPr/>
      </dsp:nvSpPr>
      <dsp:spPr>
        <a:xfrm>
          <a:off x="3852328" y="1456524"/>
          <a:ext cx="3549401" cy="395749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0482" tIns="280482" rIns="280482" bIns="560963" numCol="1" spcCol="1270" anchor="t" anchorCtr="0">
          <a:noAutofit/>
        </a:bodyPr>
        <a:lstStyle/>
        <a:p>
          <a:pPr marL="0" lvl="0" indent="0" algn="l" defTabSz="755650">
            <a:lnSpc>
              <a:spcPct val="90000"/>
            </a:lnSpc>
            <a:spcBef>
              <a:spcPct val="0"/>
            </a:spcBef>
            <a:spcAft>
              <a:spcPct val="35000"/>
            </a:spcAft>
            <a:buNone/>
          </a:pPr>
          <a:r>
            <a:rPr lang="en-GB" sz="1700" kern="1200" dirty="0"/>
            <a:t>Employment Status</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Formal Identification</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Minimum Driving Competence</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Road worthiness for all vehicles</a:t>
          </a:r>
        </a:p>
      </dsp:txBody>
      <dsp:txXfrm>
        <a:off x="3852328" y="1456524"/>
        <a:ext cx="3549401" cy="3957492"/>
      </dsp:txXfrm>
    </dsp:sp>
    <dsp:sp modelId="{4A1B2CA5-9399-4418-B6FF-76440F85AF1A}">
      <dsp:nvSpPr>
        <dsp:cNvPr id="0" name=""/>
        <dsp:cNvSpPr/>
      </dsp:nvSpPr>
      <dsp:spPr>
        <a:xfrm>
          <a:off x="7694800" y="286392"/>
          <a:ext cx="3900441" cy="1170132"/>
        </a:xfrm>
        <a:prstGeom prst="chevron">
          <a:avLst>
            <a:gd name="adj" fmla="val 3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4479" tIns="144479" rIns="144479" bIns="144479" numCol="1" spcCol="1270" anchor="ctr" anchorCtr="0">
          <a:noAutofit/>
        </a:bodyPr>
        <a:lstStyle/>
        <a:p>
          <a:pPr marL="0" lvl="0" indent="0" algn="ctr" defTabSz="1155700">
            <a:lnSpc>
              <a:spcPct val="90000"/>
            </a:lnSpc>
            <a:spcBef>
              <a:spcPct val="0"/>
            </a:spcBef>
            <a:spcAft>
              <a:spcPct val="35000"/>
            </a:spcAft>
            <a:buNone/>
          </a:pPr>
          <a:r>
            <a:rPr lang="en-GB" sz="2600" kern="1200" dirty="0"/>
            <a:t>Phase 3 – December 2026</a:t>
          </a:r>
        </a:p>
      </dsp:txBody>
      <dsp:txXfrm>
        <a:off x="8045840" y="286392"/>
        <a:ext cx="3198361" cy="1170132"/>
      </dsp:txXfrm>
    </dsp:sp>
    <dsp:sp modelId="{02C34223-9268-4F95-B0DA-D22A53F3ABF9}">
      <dsp:nvSpPr>
        <dsp:cNvPr id="0" name=""/>
        <dsp:cNvSpPr/>
      </dsp:nvSpPr>
      <dsp:spPr>
        <a:xfrm>
          <a:off x="7694800" y="1456524"/>
          <a:ext cx="3549401" cy="3957492"/>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0482" tIns="280482" rIns="280482" bIns="560963" numCol="1" spcCol="1270" anchor="t" anchorCtr="0">
          <a:noAutofit/>
        </a:bodyPr>
        <a:lstStyle/>
        <a:p>
          <a:pPr marL="0" lvl="0" indent="0" algn="l" defTabSz="755650">
            <a:lnSpc>
              <a:spcPct val="90000"/>
            </a:lnSpc>
            <a:spcBef>
              <a:spcPct val="0"/>
            </a:spcBef>
            <a:spcAft>
              <a:spcPct val="35000"/>
            </a:spcAft>
            <a:buNone/>
          </a:pPr>
          <a:r>
            <a:rPr lang="en-GB" sz="1700" kern="1200" dirty="0"/>
            <a:t>Employment Status</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Formal Identification</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a:t>Minimum Driving Competence</a:t>
          </a:r>
          <a:endParaRPr lang="en-GB" sz="1700" kern="1200" dirty="0"/>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Road worthiness for all Vehicles</a:t>
          </a:r>
        </a:p>
        <a:p>
          <a:pPr marL="0" lvl="0" indent="0" algn="l" defTabSz="755650">
            <a:lnSpc>
              <a:spcPct val="90000"/>
            </a:lnSpc>
            <a:spcBef>
              <a:spcPct val="0"/>
            </a:spcBef>
            <a:spcAft>
              <a:spcPct val="35000"/>
            </a:spcAft>
            <a:buNone/>
          </a:pPr>
          <a:endParaRPr lang="en-GB" sz="1700" kern="1200" dirty="0"/>
        </a:p>
        <a:p>
          <a:pPr marL="0" lvl="0" indent="0" algn="l" defTabSz="755650">
            <a:lnSpc>
              <a:spcPct val="90000"/>
            </a:lnSpc>
            <a:spcBef>
              <a:spcPct val="0"/>
            </a:spcBef>
            <a:spcAft>
              <a:spcPct val="35000"/>
            </a:spcAft>
            <a:buNone/>
          </a:pPr>
          <a:r>
            <a:rPr lang="en-GB" sz="1700" kern="1200" dirty="0"/>
            <a:t>Food Hygiene and Road Safety Training</a:t>
          </a:r>
        </a:p>
      </dsp:txBody>
      <dsp:txXfrm>
        <a:off x="7694800" y="1456524"/>
        <a:ext cx="3549401" cy="3957492"/>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1CB5-E0CB-BD97-EF1C-73BB0C28CA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2DC599-AF4F-FE68-3549-7F425F37E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7E6C5B-C1C4-4B1D-05A1-0C71F7B32E78}"/>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5" name="Footer Placeholder 4">
            <a:extLst>
              <a:ext uri="{FF2B5EF4-FFF2-40B4-BE49-F238E27FC236}">
                <a16:creationId xmlns:a16="http://schemas.microsoft.com/office/drawing/2014/main" id="{28E2B77F-6885-3E99-C8ED-C527220D20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D848CA-DB16-DF07-EE19-4069E2E85D10}"/>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344618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2E9F4-71FD-E8F2-8614-80108FE6F0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4BE113-A276-BB4C-AE16-4DE255633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0E96F8-E14A-2D44-6DDE-A8EC860677BA}"/>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5" name="Footer Placeholder 4">
            <a:extLst>
              <a:ext uri="{FF2B5EF4-FFF2-40B4-BE49-F238E27FC236}">
                <a16:creationId xmlns:a16="http://schemas.microsoft.com/office/drawing/2014/main" id="{1EA23B3F-C189-2797-B292-47F1A55FE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B7B649-8345-961B-70D0-95C9C11C13FA}"/>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81822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B5D19D-B240-AD0E-39C6-8A903639E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0D7648-4C61-051A-5938-879EA305A4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3D237F-5824-5FF3-5DE7-CA602CF7619F}"/>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5" name="Footer Placeholder 4">
            <a:extLst>
              <a:ext uri="{FF2B5EF4-FFF2-40B4-BE49-F238E27FC236}">
                <a16:creationId xmlns:a16="http://schemas.microsoft.com/office/drawing/2014/main" id="{E7985F17-A4A6-F792-5658-C3E6E853C4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58077-7719-0587-21D5-4F957092824E}"/>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09239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9DD4-6E1C-4679-1C49-02C41B61DF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D47004-3A07-8100-04E5-3FB50D3CA9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0B55BF-6BC0-7572-05F0-D14BFB805745}"/>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5" name="Footer Placeholder 4">
            <a:extLst>
              <a:ext uri="{FF2B5EF4-FFF2-40B4-BE49-F238E27FC236}">
                <a16:creationId xmlns:a16="http://schemas.microsoft.com/office/drawing/2014/main" id="{3B7446BD-6730-D104-88C5-FDC4F81E4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81C07B-FE11-E9D9-2AE9-579A23B6A02A}"/>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58052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925F-96AA-BD58-910B-D3FA3CD403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DAF1E6-AA1E-D9F0-25EC-A3D6BCFAC0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D378C0-BD5B-AAA7-B816-68A1BAC1E8AC}"/>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5" name="Footer Placeholder 4">
            <a:extLst>
              <a:ext uri="{FF2B5EF4-FFF2-40B4-BE49-F238E27FC236}">
                <a16:creationId xmlns:a16="http://schemas.microsoft.com/office/drawing/2014/main" id="{735A3575-915A-3EA2-44F1-05B51C0B39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269BB7-F757-5853-128F-94521E4A978A}"/>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69570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0929-15FE-05F4-99BB-CB4503D4FC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6E7952-6281-358A-D40D-59B6571D4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53FEEB-4187-0196-AEAB-E297945ED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4AE937-DC8A-DECB-29B3-479EB45AB488}"/>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6" name="Footer Placeholder 5">
            <a:extLst>
              <a:ext uri="{FF2B5EF4-FFF2-40B4-BE49-F238E27FC236}">
                <a16:creationId xmlns:a16="http://schemas.microsoft.com/office/drawing/2014/main" id="{D64C0C21-33DA-A4ED-30B7-580B50537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090168-96F8-F593-2CD6-1AC300F1DD69}"/>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32546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91C4-9B4E-45F0-F10B-2E52F45B77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B2B2D9-63A7-824F-0A98-883F82EEF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66086-1CCB-5361-DCA5-75DCE96B57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0DF6DE-6662-E32B-EEB3-D1387A60D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FE4FD-1C56-83B6-4822-38215F96E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1619C9-E77A-8B6E-2A10-CF299E031FD3}"/>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8" name="Footer Placeholder 7">
            <a:extLst>
              <a:ext uri="{FF2B5EF4-FFF2-40B4-BE49-F238E27FC236}">
                <a16:creationId xmlns:a16="http://schemas.microsoft.com/office/drawing/2014/main" id="{E7160F8B-9B7B-0359-8AB7-6054085811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C462A5-A16B-E61E-4D59-8A102B4B1D6D}"/>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21779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BF5E-CD72-E369-C992-903E315349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036024-FCB9-0F87-714D-A318F4DB1D66}"/>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4" name="Footer Placeholder 3">
            <a:extLst>
              <a:ext uri="{FF2B5EF4-FFF2-40B4-BE49-F238E27FC236}">
                <a16:creationId xmlns:a16="http://schemas.microsoft.com/office/drawing/2014/main" id="{91F1764F-BC38-3CCF-D711-575AF60834F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FC4078-AF13-B328-2078-9D2D11421E90}"/>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92687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1EA4A-9657-40F6-9E15-89939C71F207}"/>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3" name="Footer Placeholder 2">
            <a:extLst>
              <a:ext uri="{FF2B5EF4-FFF2-40B4-BE49-F238E27FC236}">
                <a16:creationId xmlns:a16="http://schemas.microsoft.com/office/drawing/2014/main" id="{68485984-A7BC-E210-3C7D-C0D69F71A7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9AD7BB-F0C5-0A8C-1E6B-00F7A74EE1E4}"/>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376701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0ED5-7EE2-4343-8BB6-60E93CF6F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CE71B1-EAA5-69F5-E8E2-4B49D66870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91B300-2C96-A42E-7C4B-2F393970C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B4985-0021-A894-EA15-4A34C3B6261E}"/>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6" name="Footer Placeholder 5">
            <a:extLst>
              <a:ext uri="{FF2B5EF4-FFF2-40B4-BE49-F238E27FC236}">
                <a16:creationId xmlns:a16="http://schemas.microsoft.com/office/drawing/2014/main" id="{965D79F6-B08A-AC29-67C3-D6D22413C7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B17976-8FDE-1CA1-7D32-094EA0B81917}"/>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214829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6B09-1922-8517-7795-16E3F6CF3C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02D273-66F6-BAA7-0BE3-AEE5A4EE7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3A65B6-6BAC-134C-0D24-7CC878094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DB811-B071-E132-7317-8D9B6684CA8D}"/>
              </a:ext>
            </a:extLst>
          </p:cNvPr>
          <p:cNvSpPr>
            <a:spLocks noGrp="1"/>
          </p:cNvSpPr>
          <p:nvPr>
            <p:ph type="dt" sz="half" idx="10"/>
          </p:nvPr>
        </p:nvSpPr>
        <p:spPr/>
        <p:txBody>
          <a:bodyPr/>
          <a:lstStyle/>
          <a:p>
            <a:fld id="{C9156340-39F3-46B5-B043-B201BFEB2DD7}" type="datetimeFigureOut">
              <a:rPr lang="en-GB" smtClean="0"/>
              <a:t>29/05/2025</a:t>
            </a:fld>
            <a:endParaRPr lang="en-GB"/>
          </a:p>
        </p:txBody>
      </p:sp>
      <p:sp>
        <p:nvSpPr>
          <p:cNvPr id="6" name="Footer Placeholder 5">
            <a:extLst>
              <a:ext uri="{FF2B5EF4-FFF2-40B4-BE49-F238E27FC236}">
                <a16:creationId xmlns:a16="http://schemas.microsoft.com/office/drawing/2014/main" id="{5D6783D7-4286-392B-2112-46CAA32D61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B0ED4B-7020-02F4-155E-26C6DA0B3CE8}"/>
              </a:ext>
            </a:extLst>
          </p:cNvPr>
          <p:cNvSpPr>
            <a:spLocks noGrp="1"/>
          </p:cNvSpPr>
          <p:nvPr>
            <p:ph type="sldNum" sz="quarter" idx="12"/>
          </p:nvPr>
        </p:nvSpPr>
        <p:spPr/>
        <p:txBody>
          <a:bodyPr/>
          <a:lstStyle/>
          <a:p>
            <a:fld id="{6C7BE1D6-D789-4DD3-979E-BFD8945F6491}" type="slidenum">
              <a:rPr lang="en-GB" smtClean="0"/>
              <a:t>‹#›</a:t>
            </a:fld>
            <a:endParaRPr lang="en-GB"/>
          </a:p>
        </p:txBody>
      </p:sp>
    </p:spTree>
    <p:extLst>
      <p:ext uri="{BB962C8B-B14F-4D97-AF65-F5344CB8AC3E}">
        <p14:creationId xmlns:p14="http://schemas.microsoft.com/office/powerpoint/2010/main" val="191288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953C2-9887-009C-7FA0-1A2A547CA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D2DD24-ECD1-CBC0-E534-C0B2E2E16D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04F00-13D1-D88A-94AB-1188510DA2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56340-39F3-46B5-B043-B201BFEB2DD7}" type="datetimeFigureOut">
              <a:rPr lang="en-GB" smtClean="0"/>
              <a:t>29/05/2025</a:t>
            </a:fld>
            <a:endParaRPr lang="en-GB"/>
          </a:p>
        </p:txBody>
      </p:sp>
      <p:sp>
        <p:nvSpPr>
          <p:cNvPr id="5" name="Footer Placeholder 4">
            <a:extLst>
              <a:ext uri="{FF2B5EF4-FFF2-40B4-BE49-F238E27FC236}">
                <a16:creationId xmlns:a16="http://schemas.microsoft.com/office/drawing/2014/main" id="{B9DF2125-55DE-B989-049A-B7636D9BD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454D3BA-7EB9-7B12-078A-9221DCA0D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7BE1D6-D789-4DD3-979E-BFD8945F6491}" type="slidenum">
              <a:rPr lang="en-GB" smtClean="0"/>
              <a:t>‹#›</a:t>
            </a:fld>
            <a:endParaRPr lang="en-GB"/>
          </a:p>
        </p:txBody>
      </p:sp>
    </p:spTree>
    <p:extLst>
      <p:ext uri="{BB962C8B-B14F-4D97-AF65-F5344CB8AC3E}">
        <p14:creationId xmlns:p14="http://schemas.microsoft.com/office/powerpoint/2010/main" val="157804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900256-E89F-10D3-3BC1-560F1CAB6920}"/>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Delivery Drivers</a:t>
            </a:r>
          </a:p>
        </p:txBody>
      </p:sp>
      <p:sp>
        <p:nvSpPr>
          <p:cNvPr id="3" name="Content Placeholder 2">
            <a:extLst>
              <a:ext uri="{FF2B5EF4-FFF2-40B4-BE49-F238E27FC236}">
                <a16:creationId xmlns:a16="http://schemas.microsoft.com/office/drawing/2014/main" id="{B4E957CE-3DF2-7B0A-5676-681CEBD4EBA8}"/>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kern="1200">
                <a:solidFill>
                  <a:schemeClr val="tx1"/>
                </a:solidFill>
                <a:latin typeface="+mn-lt"/>
                <a:ea typeface="+mn-ea"/>
                <a:cs typeface="+mn-cs"/>
              </a:rPr>
              <a:t>Ministry of Transport – Safety Campaign</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fficeArt object">
            <a:extLst>
              <a:ext uri="{FF2B5EF4-FFF2-40B4-BE49-F238E27FC236}">
                <a16:creationId xmlns:a16="http://schemas.microsoft.com/office/drawing/2014/main" id="{E62B1FC1-0E14-8133-8326-6E25BC65D102}"/>
              </a:ext>
            </a:extLst>
          </p:cNvPr>
          <p:cNvPicPr/>
          <p:nvPr/>
        </p:nvPicPr>
        <p:blipFill>
          <a:blip r:embed="rId2"/>
          <a:stretch>
            <a:fillRect/>
          </a:stretch>
        </p:blipFill>
        <p:spPr>
          <a:xfrm>
            <a:off x="174314" y="102253"/>
            <a:ext cx="2699365" cy="1897362"/>
          </a:xfrm>
          <a:prstGeom prst="rect">
            <a:avLst/>
          </a:prstGeom>
          <a:ln w="12700" cap="flat">
            <a:noFill/>
            <a:miter lim="400000"/>
          </a:ln>
          <a:effectLst/>
        </p:spPr>
      </p:pic>
    </p:spTree>
    <p:extLst>
      <p:ext uri="{BB962C8B-B14F-4D97-AF65-F5344CB8AC3E}">
        <p14:creationId xmlns:p14="http://schemas.microsoft.com/office/powerpoint/2010/main" val="115771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25A5-B157-5926-27E9-DE1F72C77A7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FEA55B7-D907-3C27-3818-9D2592E28930}"/>
              </a:ext>
            </a:extLst>
          </p:cNvPr>
          <p:cNvPicPr>
            <a:picLocks noChangeAspect="1"/>
          </p:cNvPicPr>
          <p:nvPr/>
        </p:nvPicPr>
        <p:blipFill>
          <a:blip r:embed="rId2">
            <a:alphaModFix amt="35000"/>
          </a:blip>
          <a:srcRect b="15730"/>
          <a:stretch/>
        </p:blipFill>
        <p:spPr>
          <a:xfrm>
            <a:off x="20" y="10"/>
            <a:ext cx="12191980" cy="6857990"/>
          </a:xfrm>
          <a:prstGeom prst="rect">
            <a:avLst/>
          </a:prstGeom>
        </p:spPr>
      </p:pic>
      <p:graphicFrame>
        <p:nvGraphicFramePr>
          <p:cNvPr id="4" name="Diagram 3">
            <a:extLst>
              <a:ext uri="{FF2B5EF4-FFF2-40B4-BE49-F238E27FC236}">
                <a16:creationId xmlns:a16="http://schemas.microsoft.com/office/drawing/2014/main" id="{22057D43-4379-F487-A372-3A0D4228AAC4}"/>
              </a:ext>
            </a:extLst>
          </p:cNvPr>
          <p:cNvGraphicFramePr/>
          <p:nvPr>
            <p:extLst>
              <p:ext uri="{D42A27DB-BD31-4B8C-83A1-F6EECF244321}">
                <p14:modId xmlns:p14="http://schemas.microsoft.com/office/powerpoint/2010/main" val="3704765934"/>
              </p:ext>
            </p:extLst>
          </p:nvPr>
        </p:nvGraphicFramePr>
        <p:xfrm>
          <a:off x="359923" y="622570"/>
          <a:ext cx="11605098" cy="5700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81E48D2-09A6-83AE-A4C7-66547301C98E}"/>
              </a:ext>
            </a:extLst>
          </p:cNvPr>
          <p:cNvSpPr txBox="1">
            <a:spLocks/>
          </p:cNvSpPr>
          <p:nvPr/>
        </p:nvSpPr>
        <p:spPr>
          <a:xfrm>
            <a:off x="1210747" y="9039"/>
            <a:ext cx="9903449" cy="938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Level of Checks and Standards</a:t>
            </a:r>
          </a:p>
        </p:txBody>
      </p:sp>
      <p:pic>
        <p:nvPicPr>
          <p:cNvPr id="5" name="Graphic 4" descr="Badge Tick with solid fill">
            <a:extLst>
              <a:ext uri="{FF2B5EF4-FFF2-40B4-BE49-F238E27FC236}">
                <a16:creationId xmlns:a16="http://schemas.microsoft.com/office/drawing/2014/main" id="{6D242ECC-FE63-DC25-9ECE-E77BF0BDFB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31993" y="2207062"/>
            <a:ext cx="462388" cy="462388"/>
          </a:xfrm>
          <a:prstGeom prst="rect">
            <a:avLst/>
          </a:prstGeom>
        </p:spPr>
      </p:pic>
      <p:pic>
        <p:nvPicPr>
          <p:cNvPr id="7" name="Graphic 6" descr="Badge Tick with solid fill">
            <a:extLst>
              <a:ext uri="{FF2B5EF4-FFF2-40B4-BE49-F238E27FC236}">
                <a16:creationId xmlns:a16="http://schemas.microsoft.com/office/drawing/2014/main" id="{DEEFC510-B33E-58AA-7BCD-B5331C05F6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6396" y="3590947"/>
            <a:ext cx="462388" cy="462388"/>
          </a:xfrm>
          <a:prstGeom prst="rect">
            <a:avLst/>
          </a:prstGeom>
        </p:spPr>
      </p:pic>
      <p:pic>
        <p:nvPicPr>
          <p:cNvPr id="8" name="Graphic 7" descr="Badge Tick with solid fill">
            <a:extLst>
              <a:ext uri="{FF2B5EF4-FFF2-40B4-BE49-F238E27FC236}">
                <a16:creationId xmlns:a16="http://schemas.microsoft.com/office/drawing/2014/main" id="{4C384D70-5562-D7AD-5AC5-7A1C53D85D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1227" y="2207062"/>
            <a:ext cx="462388" cy="462388"/>
          </a:xfrm>
          <a:prstGeom prst="rect">
            <a:avLst/>
          </a:prstGeom>
        </p:spPr>
      </p:pic>
      <p:pic>
        <p:nvPicPr>
          <p:cNvPr id="9" name="Graphic 8" descr="Badge Tick with solid fill">
            <a:extLst>
              <a:ext uri="{FF2B5EF4-FFF2-40B4-BE49-F238E27FC236}">
                <a16:creationId xmlns:a16="http://schemas.microsoft.com/office/drawing/2014/main" id="{FC51DE69-0CBB-0E1E-75AE-6B1785E9DD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1227" y="2882278"/>
            <a:ext cx="462388" cy="462388"/>
          </a:xfrm>
          <a:prstGeom prst="rect">
            <a:avLst/>
          </a:prstGeom>
        </p:spPr>
      </p:pic>
      <p:pic>
        <p:nvPicPr>
          <p:cNvPr id="10" name="Graphic 9" descr="Badge Tick with solid fill">
            <a:extLst>
              <a:ext uri="{FF2B5EF4-FFF2-40B4-BE49-F238E27FC236}">
                <a16:creationId xmlns:a16="http://schemas.microsoft.com/office/drawing/2014/main" id="{9709837A-95CA-B4AA-235D-EE14C3AACF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41735" y="3582930"/>
            <a:ext cx="462388" cy="462388"/>
          </a:xfrm>
          <a:prstGeom prst="rect">
            <a:avLst/>
          </a:prstGeom>
        </p:spPr>
      </p:pic>
      <p:pic>
        <p:nvPicPr>
          <p:cNvPr id="11" name="Graphic 10" descr="Badge Tick with solid fill">
            <a:extLst>
              <a:ext uri="{FF2B5EF4-FFF2-40B4-BE49-F238E27FC236}">
                <a16:creationId xmlns:a16="http://schemas.microsoft.com/office/drawing/2014/main" id="{857DF57F-3AFB-1411-1DD9-0A4DBFA44F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46592" y="2207062"/>
            <a:ext cx="462388" cy="462388"/>
          </a:xfrm>
          <a:prstGeom prst="rect">
            <a:avLst/>
          </a:prstGeom>
        </p:spPr>
      </p:pic>
      <p:pic>
        <p:nvPicPr>
          <p:cNvPr id="12" name="Graphic 11" descr="Badge Tick with solid fill">
            <a:extLst>
              <a:ext uri="{FF2B5EF4-FFF2-40B4-BE49-F238E27FC236}">
                <a16:creationId xmlns:a16="http://schemas.microsoft.com/office/drawing/2014/main" id="{CF58E406-6374-6178-6CA8-40B3D879A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46592" y="2882278"/>
            <a:ext cx="462388" cy="462388"/>
          </a:xfrm>
          <a:prstGeom prst="rect">
            <a:avLst/>
          </a:prstGeom>
        </p:spPr>
      </p:pic>
      <p:pic>
        <p:nvPicPr>
          <p:cNvPr id="13" name="Graphic 12" descr="Badge Tick with solid fill">
            <a:extLst>
              <a:ext uri="{FF2B5EF4-FFF2-40B4-BE49-F238E27FC236}">
                <a16:creationId xmlns:a16="http://schemas.microsoft.com/office/drawing/2014/main" id="{39402945-30B8-60AE-EF65-9F752541C7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56713" y="3590947"/>
            <a:ext cx="462388" cy="462388"/>
          </a:xfrm>
          <a:prstGeom prst="rect">
            <a:avLst/>
          </a:prstGeom>
        </p:spPr>
      </p:pic>
      <p:pic>
        <p:nvPicPr>
          <p:cNvPr id="14" name="Graphic 13" descr="Badge Tick with solid fill">
            <a:extLst>
              <a:ext uri="{FF2B5EF4-FFF2-40B4-BE49-F238E27FC236}">
                <a16:creationId xmlns:a16="http://schemas.microsoft.com/office/drawing/2014/main" id="{7F8D0CE2-D444-6CBA-8AEF-0DFC71FC63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8205" y="4213507"/>
            <a:ext cx="462388" cy="462388"/>
          </a:xfrm>
          <a:prstGeom prst="rect">
            <a:avLst/>
          </a:prstGeom>
        </p:spPr>
      </p:pic>
      <p:pic>
        <p:nvPicPr>
          <p:cNvPr id="16" name="Graphic 15" descr="Badge Tick with solid fill">
            <a:extLst>
              <a:ext uri="{FF2B5EF4-FFF2-40B4-BE49-F238E27FC236}">
                <a16:creationId xmlns:a16="http://schemas.microsoft.com/office/drawing/2014/main" id="{5A196150-1129-A9D7-495A-296C4E6B22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3192" y="2882278"/>
            <a:ext cx="462388" cy="462388"/>
          </a:xfrm>
          <a:prstGeom prst="rect">
            <a:avLst/>
          </a:prstGeom>
        </p:spPr>
      </p:pic>
      <p:pic>
        <p:nvPicPr>
          <p:cNvPr id="17" name="Graphic 16" descr="Badge Tick with solid fill">
            <a:extLst>
              <a:ext uri="{FF2B5EF4-FFF2-40B4-BE49-F238E27FC236}">
                <a16:creationId xmlns:a16="http://schemas.microsoft.com/office/drawing/2014/main" id="{2BEF0450-10CA-E492-B508-F442A42796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4379" y="4213507"/>
            <a:ext cx="462388" cy="462388"/>
          </a:xfrm>
          <a:prstGeom prst="rect">
            <a:avLst/>
          </a:prstGeom>
        </p:spPr>
      </p:pic>
      <p:pic>
        <p:nvPicPr>
          <p:cNvPr id="18" name="Graphic 17" descr="Badge Tick with solid fill">
            <a:extLst>
              <a:ext uri="{FF2B5EF4-FFF2-40B4-BE49-F238E27FC236}">
                <a16:creationId xmlns:a16="http://schemas.microsoft.com/office/drawing/2014/main" id="{5E708609-891C-207F-CE04-BB51328FD0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34970" y="5168989"/>
            <a:ext cx="462388" cy="462388"/>
          </a:xfrm>
          <a:prstGeom prst="rect">
            <a:avLst/>
          </a:prstGeom>
        </p:spPr>
      </p:pic>
    </p:spTree>
    <p:extLst>
      <p:ext uri="{BB962C8B-B14F-4D97-AF65-F5344CB8AC3E}">
        <p14:creationId xmlns:p14="http://schemas.microsoft.com/office/powerpoint/2010/main" val="359010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0665FA-AC37-FEB6-73AE-3CDB4BB2472C}"/>
              </a:ext>
            </a:extLst>
          </p:cNvPr>
          <p:cNvPicPr>
            <a:picLocks noChangeAspect="1"/>
          </p:cNvPicPr>
          <p:nvPr/>
        </p:nvPicPr>
        <p:blipFill>
          <a:blip r:embed="rId2">
            <a:alphaModFix amt="35000"/>
          </a:blip>
          <a:srcRect b="15730"/>
          <a:stretch/>
        </p:blipFill>
        <p:spPr>
          <a:xfrm>
            <a:off x="20" y="10"/>
            <a:ext cx="12191980" cy="6857990"/>
          </a:xfrm>
          <a:prstGeom prst="rect">
            <a:avLst/>
          </a:prstGeom>
        </p:spPr>
      </p:pic>
      <p:graphicFrame>
        <p:nvGraphicFramePr>
          <p:cNvPr id="4" name="Diagram 3">
            <a:extLst>
              <a:ext uri="{FF2B5EF4-FFF2-40B4-BE49-F238E27FC236}">
                <a16:creationId xmlns:a16="http://schemas.microsoft.com/office/drawing/2014/main" id="{2DD7736A-1E45-DD2A-64A1-44AFF46BD42C}"/>
              </a:ext>
            </a:extLst>
          </p:cNvPr>
          <p:cNvGraphicFramePr/>
          <p:nvPr>
            <p:extLst>
              <p:ext uri="{D42A27DB-BD31-4B8C-83A1-F6EECF244321}">
                <p14:modId xmlns:p14="http://schemas.microsoft.com/office/powerpoint/2010/main" val="2552047077"/>
              </p:ext>
            </p:extLst>
          </p:nvPr>
        </p:nvGraphicFramePr>
        <p:xfrm>
          <a:off x="359923" y="622570"/>
          <a:ext cx="11605098" cy="5700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893586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4561-443D-6E85-5D6A-279089F95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5F3BB-7814-14C4-F747-CAE8C51D2EDB}"/>
              </a:ext>
            </a:extLst>
          </p:cNvPr>
          <p:cNvSpPr>
            <a:spLocks noGrp="1"/>
          </p:cNvSpPr>
          <p:nvPr>
            <p:ph type="title"/>
          </p:nvPr>
        </p:nvSpPr>
        <p:spPr/>
        <p:txBody>
          <a:bodyPr/>
          <a:lstStyle/>
          <a:p>
            <a:r>
              <a:rPr lang="en-GB" dirty="0"/>
              <a:t>Phase 1</a:t>
            </a:r>
          </a:p>
        </p:txBody>
      </p:sp>
      <p:sp>
        <p:nvSpPr>
          <p:cNvPr id="3" name="Content Placeholder 2">
            <a:extLst>
              <a:ext uri="{FF2B5EF4-FFF2-40B4-BE49-F238E27FC236}">
                <a16:creationId xmlns:a16="http://schemas.microsoft.com/office/drawing/2014/main" id="{A9062133-929D-3367-F77B-443E6C05D0B7}"/>
              </a:ext>
            </a:extLst>
          </p:cNvPr>
          <p:cNvSpPr>
            <a:spLocks noGrp="1"/>
          </p:cNvSpPr>
          <p:nvPr>
            <p:ph idx="1"/>
          </p:nvPr>
        </p:nvSpPr>
        <p:spPr>
          <a:xfrm>
            <a:off x="838200" y="1825625"/>
            <a:ext cx="10515600" cy="981185"/>
          </a:xfrm>
        </p:spPr>
        <p:txBody>
          <a:bodyPr>
            <a:normAutofit fontScale="92500" lnSpcReduction="20000"/>
          </a:bodyPr>
          <a:lstStyle/>
          <a:p>
            <a:r>
              <a:rPr lang="en-GB" dirty="0"/>
              <a:t>Legislation to be drafted to ensure all delivery vehicles are clearly marked with company logo, company uniform, unique driver number and visibly show delivery driver card.</a:t>
            </a:r>
          </a:p>
        </p:txBody>
      </p:sp>
      <p:pic>
        <p:nvPicPr>
          <p:cNvPr id="2050" name="Picture 2">
            <a:extLst>
              <a:ext uri="{FF2B5EF4-FFF2-40B4-BE49-F238E27FC236}">
                <a16:creationId xmlns:a16="http://schemas.microsoft.com/office/drawing/2014/main" id="{9E108032-5AA4-447A-3B98-7269B5855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128" y="3025302"/>
            <a:ext cx="3540868" cy="35408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E4669D3-136B-4482-4A98-3584E5F2E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264" y="3025302"/>
            <a:ext cx="3540868" cy="3540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902F28-32D5-1BCE-2802-6E574B9481A2}"/>
              </a:ext>
            </a:extLst>
          </p:cNvPr>
          <p:cNvPicPr>
            <a:picLocks noChangeAspect="1"/>
          </p:cNvPicPr>
          <p:nvPr/>
        </p:nvPicPr>
        <p:blipFill>
          <a:blip r:embed="rId4"/>
          <a:stretch>
            <a:fillRect/>
          </a:stretch>
        </p:blipFill>
        <p:spPr>
          <a:xfrm>
            <a:off x="3190825" y="4285753"/>
            <a:ext cx="242682" cy="289351"/>
          </a:xfrm>
          <a:prstGeom prst="rect">
            <a:avLst/>
          </a:prstGeom>
        </p:spPr>
      </p:pic>
      <p:sp>
        <p:nvSpPr>
          <p:cNvPr id="7" name="TextBox 6">
            <a:extLst>
              <a:ext uri="{FF2B5EF4-FFF2-40B4-BE49-F238E27FC236}">
                <a16:creationId xmlns:a16="http://schemas.microsoft.com/office/drawing/2014/main" id="{84D40430-FA74-D87B-8EB6-D7A301ABFA6D}"/>
              </a:ext>
            </a:extLst>
          </p:cNvPr>
          <p:cNvSpPr txBox="1"/>
          <p:nvPr/>
        </p:nvSpPr>
        <p:spPr>
          <a:xfrm>
            <a:off x="5334954" y="3170649"/>
            <a:ext cx="1301363" cy="338554"/>
          </a:xfrm>
          <a:prstGeom prst="rect">
            <a:avLst/>
          </a:prstGeom>
          <a:noFill/>
        </p:spPr>
        <p:txBody>
          <a:bodyPr wrap="square" rtlCol="0">
            <a:spAutoFit/>
          </a:bodyPr>
          <a:lstStyle/>
          <a:p>
            <a:pPr algn="ctr"/>
            <a:r>
              <a:rPr lang="en-GB" sz="1600" dirty="0"/>
              <a:t>Logo on box</a:t>
            </a:r>
          </a:p>
        </p:txBody>
      </p:sp>
      <p:sp>
        <p:nvSpPr>
          <p:cNvPr id="8" name="TextBox 7">
            <a:extLst>
              <a:ext uri="{FF2B5EF4-FFF2-40B4-BE49-F238E27FC236}">
                <a16:creationId xmlns:a16="http://schemas.microsoft.com/office/drawing/2014/main" id="{E9D60E9C-D345-C839-08D0-DBB5A494D39C}"/>
              </a:ext>
            </a:extLst>
          </p:cNvPr>
          <p:cNvSpPr txBox="1"/>
          <p:nvPr/>
        </p:nvSpPr>
        <p:spPr>
          <a:xfrm>
            <a:off x="5200840" y="3758803"/>
            <a:ext cx="1459580" cy="584775"/>
          </a:xfrm>
          <a:prstGeom prst="rect">
            <a:avLst/>
          </a:prstGeom>
          <a:noFill/>
        </p:spPr>
        <p:txBody>
          <a:bodyPr wrap="square" rtlCol="0">
            <a:spAutoFit/>
          </a:bodyPr>
          <a:lstStyle/>
          <a:p>
            <a:pPr algn="ctr"/>
            <a:r>
              <a:rPr lang="en-GB" sz="1600" dirty="0"/>
              <a:t>Logo on uniform</a:t>
            </a:r>
          </a:p>
        </p:txBody>
      </p:sp>
      <p:sp>
        <p:nvSpPr>
          <p:cNvPr id="10" name="TextBox 9">
            <a:extLst>
              <a:ext uri="{FF2B5EF4-FFF2-40B4-BE49-F238E27FC236}">
                <a16:creationId xmlns:a16="http://schemas.microsoft.com/office/drawing/2014/main" id="{DA5CFCAA-0680-DD09-3EE0-6FED7A029DC8}"/>
              </a:ext>
            </a:extLst>
          </p:cNvPr>
          <p:cNvSpPr txBox="1"/>
          <p:nvPr/>
        </p:nvSpPr>
        <p:spPr>
          <a:xfrm>
            <a:off x="5224572" y="4677189"/>
            <a:ext cx="1459580" cy="584775"/>
          </a:xfrm>
          <a:prstGeom prst="rect">
            <a:avLst/>
          </a:prstGeom>
          <a:noFill/>
        </p:spPr>
        <p:txBody>
          <a:bodyPr wrap="square" rtlCol="0">
            <a:spAutoFit/>
          </a:bodyPr>
          <a:lstStyle/>
          <a:p>
            <a:pPr algn="ctr"/>
            <a:r>
              <a:rPr lang="en-GB" sz="1600" dirty="0"/>
              <a:t>Delivery Driver Card </a:t>
            </a:r>
          </a:p>
        </p:txBody>
      </p:sp>
      <p:sp>
        <p:nvSpPr>
          <p:cNvPr id="11" name="TextBox 10">
            <a:extLst>
              <a:ext uri="{FF2B5EF4-FFF2-40B4-BE49-F238E27FC236}">
                <a16:creationId xmlns:a16="http://schemas.microsoft.com/office/drawing/2014/main" id="{FBDB8C48-DA39-1DC8-1781-9A7AD78BEB42}"/>
              </a:ext>
            </a:extLst>
          </p:cNvPr>
          <p:cNvSpPr txBox="1"/>
          <p:nvPr/>
        </p:nvSpPr>
        <p:spPr>
          <a:xfrm>
            <a:off x="5176737" y="5511564"/>
            <a:ext cx="1459580" cy="584775"/>
          </a:xfrm>
          <a:prstGeom prst="rect">
            <a:avLst/>
          </a:prstGeom>
          <a:noFill/>
        </p:spPr>
        <p:txBody>
          <a:bodyPr wrap="square" rtlCol="0">
            <a:spAutoFit/>
          </a:bodyPr>
          <a:lstStyle/>
          <a:p>
            <a:pPr algn="ctr"/>
            <a:r>
              <a:rPr lang="en-GB" sz="1600" dirty="0"/>
              <a:t>Unique Driver Number</a:t>
            </a:r>
          </a:p>
        </p:txBody>
      </p:sp>
    </p:spTree>
    <p:extLst>
      <p:ext uri="{BB962C8B-B14F-4D97-AF65-F5344CB8AC3E}">
        <p14:creationId xmlns:p14="http://schemas.microsoft.com/office/powerpoint/2010/main" val="52246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6807B-CDCB-C136-2F0F-39EBC2FE8E99}"/>
              </a:ext>
            </a:extLst>
          </p:cNvPr>
          <p:cNvSpPr/>
          <p:nvPr/>
        </p:nvSpPr>
        <p:spPr>
          <a:xfrm>
            <a:off x="586704" y="2175950"/>
            <a:ext cx="4708188" cy="327822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AD99B884-C73E-D241-A8D3-75D8311AD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538" y="2234315"/>
            <a:ext cx="3161489" cy="31614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EB01F64-3360-FF3C-DA4E-0EC8B2F5887E}"/>
              </a:ext>
            </a:extLst>
          </p:cNvPr>
          <p:cNvSpPr/>
          <p:nvPr/>
        </p:nvSpPr>
        <p:spPr>
          <a:xfrm>
            <a:off x="6909316" y="2175950"/>
            <a:ext cx="4708188" cy="327822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252B3D97-3028-DA4B-A616-AC5DF5917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150" y="2234315"/>
            <a:ext cx="3161489" cy="316148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66C5DFC-1678-2284-3FF7-D5F455449D2A}"/>
              </a:ext>
            </a:extLst>
          </p:cNvPr>
          <p:cNvSpPr txBox="1">
            <a:spLocks/>
          </p:cNvSpPr>
          <p:nvPr/>
        </p:nvSpPr>
        <p:spPr>
          <a:xfrm>
            <a:off x="637431" y="652007"/>
            <a:ext cx="10515600" cy="139147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Cards to be produced by Customer Care Hub.</a:t>
            </a:r>
          </a:p>
          <a:p>
            <a:r>
              <a:rPr lang="en-GB" b="1" dirty="0"/>
              <a:t>Card will be produced when employment documents and Government issued ID shown to staff.</a:t>
            </a:r>
          </a:p>
          <a:p>
            <a:r>
              <a:rPr lang="en-GB" b="1" dirty="0"/>
              <a:t>Green card for those that present driving license or CBT training.</a:t>
            </a:r>
          </a:p>
          <a:p>
            <a:r>
              <a:rPr lang="en-GB" b="1" dirty="0"/>
              <a:t>Red card for those that do not.</a:t>
            </a:r>
          </a:p>
        </p:txBody>
      </p:sp>
    </p:spTree>
    <p:extLst>
      <p:ext uri="{BB962C8B-B14F-4D97-AF65-F5344CB8AC3E}">
        <p14:creationId xmlns:p14="http://schemas.microsoft.com/office/powerpoint/2010/main" val="149644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23FE-1EF8-8EE2-7D05-EB7F39AE5F48}"/>
              </a:ext>
            </a:extLst>
          </p:cNvPr>
          <p:cNvSpPr>
            <a:spLocks noGrp="1"/>
          </p:cNvSpPr>
          <p:nvPr>
            <p:ph type="title"/>
          </p:nvPr>
        </p:nvSpPr>
        <p:spPr/>
        <p:txBody>
          <a:bodyPr/>
          <a:lstStyle/>
          <a:p>
            <a:r>
              <a:rPr lang="en-GB" dirty="0"/>
              <a:t>Penalties for non compliance</a:t>
            </a:r>
          </a:p>
        </p:txBody>
      </p:sp>
      <p:sp>
        <p:nvSpPr>
          <p:cNvPr id="3" name="Content Placeholder 2">
            <a:extLst>
              <a:ext uri="{FF2B5EF4-FFF2-40B4-BE49-F238E27FC236}">
                <a16:creationId xmlns:a16="http://schemas.microsoft.com/office/drawing/2014/main" id="{8D906F1C-2E90-8239-ED4C-9E67514A6B64}"/>
              </a:ext>
            </a:extLst>
          </p:cNvPr>
          <p:cNvSpPr>
            <a:spLocks noGrp="1"/>
          </p:cNvSpPr>
          <p:nvPr>
            <p:ph idx="1"/>
          </p:nvPr>
        </p:nvSpPr>
        <p:spPr/>
        <p:txBody>
          <a:bodyPr/>
          <a:lstStyle/>
          <a:p>
            <a:r>
              <a:rPr lang="en-GB" dirty="0"/>
              <a:t>Level 2 Fines to driver (£300)</a:t>
            </a:r>
          </a:p>
          <a:p>
            <a:endParaRPr lang="en-GB" dirty="0"/>
          </a:p>
          <a:p>
            <a:r>
              <a:rPr lang="en-GB" dirty="0"/>
              <a:t>Level 2 Fines to employer (£300) and report to OFT</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420382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CEAC-9AC3-943F-909E-99F444396EED}"/>
              </a:ext>
            </a:extLst>
          </p:cNvPr>
          <p:cNvSpPr>
            <a:spLocks noGrp="1"/>
          </p:cNvSpPr>
          <p:nvPr>
            <p:ph type="title"/>
          </p:nvPr>
        </p:nvSpPr>
        <p:spPr/>
        <p:txBody>
          <a:bodyPr/>
          <a:lstStyle/>
          <a:p>
            <a:r>
              <a:rPr lang="en-GB" dirty="0"/>
              <a:t>Phase 2</a:t>
            </a:r>
          </a:p>
        </p:txBody>
      </p:sp>
      <p:sp>
        <p:nvSpPr>
          <p:cNvPr id="3" name="Content Placeholder 2">
            <a:extLst>
              <a:ext uri="{FF2B5EF4-FFF2-40B4-BE49-F238E27FC236}">
                <a16:creationId xmlns:a16="http://schemas.microsoft.com/office/drawing/2014/main" id="{2055F859-46FA-27C8-D99B-529A62C3919C}"/>
              </a:ext>
            </a:extLst>
          </p:cNvPr>
          <p:cNvSpPr>
            <a:spLocks noGrp="1"/>
          </p:cNvSpPr>
          <p:nvPr>
            <p:ph idx="1"/>
          </p:nvPr>
        </p:nvSpPr>
        <p:spPr>
          <a:xfrm>
            <a:off x="838200" y="1825625"/>
            <a:ext cx="10515600" cy="981185"/>
          </a:xfrm>
        </p:spPr>
        <p:txBody>
          <a:bodyPr>
            <a:normAutofit fontScale="92500" lnSpcReduction="20000"/>
          </a:bodyPr>
          <a:lstStyle/>
          <a:p>
            <a:r>
              <a:rPr lang="en-GB" dirty="0"/>
              <a:t>Legislation to be drafted to allow Transport Inspectors to carry out roadside checks on PLETs and confiscate if in breach of minimum standards as set out in Personal Light Electric Transporters Act 2023</a:t>
            </a:r>
          </a:p>
        </p:txBody>
      </p:sp>
      <p:pic>
        <p:nvPicPr>
          <p:cNvPr id="2054" name="Picture 6" descr="Generated image">
            <a:extLst>
              <a:ext uri="{FF2B5EF4-FFF2-40B4-BE49-F238E27FC236}">
                <a16:creationId xmlns:a16="http://schemas.microsoft.com/office/drawing/2014/main" id="{3BAE5B05-AD7E-CBB2-8583-F36D24200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97" y="3186209"/>
            <a:ext cx="4472940" cy="29819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D3F168B-2839-81DA-03E8-56B13D112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521" y="3186209"/>
            <a:ext cx="4496279" cy="299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79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5369B-9AE9-C426-05B6-C5FEE7E9A20A}"/>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B4965B8-F58C-C5F2-74F7-39067B70A1EA}"/>
              </a:ext>
            </a:extLst>
          </p:cNvPr>
          <p:cNvSpPr/>
          <p:nvPr/>
        </p:nvSpPr>
        <p:spPr>
          <a:xfrm>
            <a:off x="586704" y="2175950"/>
            <a:ext cx="4708188" cy="327822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062DDA4E-D316-D7C6-D3C4-FC1363725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538" y="2234315"/>
            <a:ext cx="3161489" cy="31614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F841A56-4395-CFB6-339E-6F4FEFA3B116}"/>
              </a:ext>
            </a:extLst>
          </p:cNvPr>
          <p:cNvSpPr/>
          <p:nvPr/>
        </p:nvSpPr>
        <p:spPr>
          <a:xfrm>
            <a:off x="6909316" y="2175950"/>
            <a:ext cx="4708188" cy="327822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79DF21E6-6A48-E22C-75AD-7C5725E50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150" y="2234315"/>
            <a:ext cx="3161489" cy="316148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7D78205-5A7B-6830-9143-EA61C81788F5}"/>
              </a:ext>
            </a:extLst>
          </p:cNvPr>
          <p:cNvSpPr txBox="1">
            <a:spLocks/>
          </p:cNvSpPr>
          <p:nvPr/>
        </p:nvSpPr>
        <p:spPr>
          <a:xfrm>
            <a:off x="838200" y="942230"/>
            <a:ext cx="10515600" cy="13914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t>Upon annual renewal of card, driver license or CBT certificate to be produced.</a:t>
            </a:r>
          </a:p>
          <a:p>
            <a:pPr algn="l"/>
            <a:r>
              <a:rPr lang="en-GB" b="1" dirty="0"/>
              <a:t>Red cards will no longer be recognised and employer will be informed. </a:t>
            </a:r>
          </a:p>
        </p:txBody>
      </p:sp>
      <p:sp>
        <p:nvSpPr>
          <p:cNvPr id="2" name="Multiplication Sign 1">
            <a:extLst>
              <a:ext uri="{FF2B5EF4-FFF2-40B4-BE49-F238E27FC236}">
                <a16:creationId xmlns:a16="http://schemas.microsoft.com/office/drawing/2014/main" id="{820FBFE3-D66C-F443-D29F-DF980735CF5A}"/>
              </a:ext>
            </a:extLst>
          </p:cNvPr>
          <p:cNvSpPr/>
          <p:nvPr/>
        </p:nvSpPr>
        <p:spPr>
          <a:xfrm>
            <a:off x="6915800" y="1860605"/>
            <a:ext cx="4708188" cy="405516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006F57E6-C607-7971-163C-5F4E56BC2440}"/>
              </a:ext>
            </a:extLst>
          </p:cNvPr>
          <p:cNvSpPr txBox="1">
            <a:spLocks/>
          </p:cNvSpPr>
          <p:nvPr/>
        </p:nvSpPr>
        <p:spPr>
          <a:xfrm>
            <a:off x="-3535017" y="-19397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t>Phase 2</a:t>
            </a:r>
            <a:endParaRPr lang="en-GB" dirty="0"/>
          </a:p>
        </p:txBody>
      </p:sp>
    </p:spTree>
    <p:extLst>
      <p:ext uri="{BB962C8B-B14F-4D97-AF65-F5344CB8AC3E}">
        <p14:creationId xmlns:p14="http://schemas.microsoft.com/office/powerpoint/2010/main" val="1264404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A6EE-26F3-CB2B-D810-264B9E3AA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D9338-1479-B5E6-BDF9-7C4AC23A694A}"/>
              </a:ext>
            </a:extLst>
          </p:cNvPr>
          <p:cNvSpPr>
            <a:spLocks noGrp="1"/>
          </p:cNvSpPr>
          <p:nvPr>
            <p:ph type="title"/>
          </p:nvPr>
        </p:nvSpPr>
        <p:spPr/>
        <p:txBody>
          <a:bodyPr/>
          <a:lstStyle/>
          <a:p>
            <a:r>
              <a:rPr lang="en-GB" dirty="0"/>
              <a:t>Penalties for non compliance</a:t>
            </a:r>
          </a:p>
        </p:txBody>
      </p:sp>
      <p:sp>
        <p:nvSpPr>
          <p:cNvPr id="3" name="Content Placeholder 2">
            <a:extLst>
              <a:ext uri="{FF2B5EF4-FFF2-40B4-BE49-F238E27FC236}">
                <a16:creationId xmlns:a16="http://schemas.microsoft.com/office/drawing/2014/main" id="{1623D6BC-C2BC-A9C6-74F6-3D3C9BE5346A}"/>
              </a:ext>
            </a:extLst>
          </p:cNvPr>
          <p:cNvSpPr>
            <a:spLocks noGrp="1"/>
          </p:cNvSpPr>
          <p:nvPr>
            <p:ph idx="1"/>
          </p:nvPr>
        </p:nvSpPr>
        <p:spPr/>
        <p:txBody>
          <a:bodyPr/>
          <a:lstStyle/>
          <a:p>
            <a:r>
              <a:rPr lang="en-GB" dirty="0"/>
              <a:t>Impound Fees in line with current regulations </a:t>
            </a:r>
          </a:p>
          <a:p>
            <a:r>
              <a:rPr lang="en-GB" dirty="0"/>
              <a:t>FPNs issued to driver and employer for not having up to date Delivery Driver Card.</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665658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4F14D-42DA-97E4-2968-BB4B7341E89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830A5F1-393E-6F16-78D4-7F95F96A09DC}"/>
              </a:ext>
            </a:extLst>
          </p:cNvPr>
          <p:cNvSpPr/>
          <p:nvPr/>
        </p:nvSpPr>
        <p:spPr>
          <a:xfrm>
            <a:off x="3735421" y="2637549"/>
            <a:ext cx="4708188" cy="327822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3F93A83B-724F-697F-611C-C62AA3825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255" y="2695914"/>
            <a:ext cx="3161489" cy="316148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B2C6E444-3220-EE5C-91DB-7A998271EE67}"/>
              </a:ext>
            </a:extLst>
          </p:cNvPr>
          <p:cNvSpPr txBox="1">
            <a:spLocks/>
          </p:cNvSpPr>
          <p:nvPr/>
        </p:nvSpPr>
        <p:spPr>
          <a:xfrm>
            <a:off x="838200" y="942230"/>
            <a:ext cx="10515600" cy="139147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t>Upon annual renewal of card, driver license or CBT certificate to be produced along with evidence for completion of road safety and food hygiene training.</a:t>
            </a:r>
          </a:p>
          <a:p>
            <a:pPr algn="l"/>
            <a:r>
              <a:rPr lang="en-GB" b="1" dirty="0"/>
              <a:t>Employees who have not completed training will not be issued with green Delivery Driver Card.</a:t>
            </a:r>
          </a:p>
        </p:txBody>
      </p:sp>
      <p:sp>
        <p:nvSpPr>
          <p:cNvPr id="3" name="Title 1">
            <a:extLst>
              <a:ext uri="{FF2B5EF4-FFF2-40B4-BE49-F238E27FC236}">
                <a16:creationId xmlns:a16="http://schemas.microsoft.com/office/drawing/2014/main" id="{07848D1D-14A1-3648-2168-CCBA3BEDCC02}"/>
              </a:ext>
            </a:extLst>
          </p:cNvPr>
          <p:cNvSpPr txBox="1">
            <a:spLocks/>
          </p:cNvSpPr>
          <p:nvPr/>
        </p:nvSpPr>
        <p:spPr>
          <a:xfrm>
            <a:off x="-3535017" y="-19397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t>Phase 3</a:t>
            </a:r>
          </a:p>
        </p:txBody>
      </p:sp>
      <p:pic>
        <p:nvPicPr>
          <p:cNvPr id="3074" name="Picture 2">
            <a:extLst>
              <a:ext uri="{FF2B5EF4-FFF2-40B4-BE49-F238E27FC236}">
                <a16:creationId xmlns:a16="http://schemas.microsoft.com/office/drawing/2014/main" id="{4AAC328A-2333-1760-326A-323EA579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455" y="3417156"/>
            <a:ext cx="2866587" cy="19110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BBADC17-1EC9-77EF-8E2B-D9271AD3A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58" y="3429000"/>
            <a:ext cx="2848822" cy="189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13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8E839014541014EBFE39909C7AEA6CE" ma:contentTypeVersion="18" ma:contentTypeDescription="Crear nuevo documento." ma:contentTypeScope="" ma:versionID="f5932bed8204950a1195aa31650c3046">
  <xsd:schema xmlns:xsd="http://www.w3.org/2001/XMLSchema" xmlns:xs="http://www.w3.org/2001/XMLSchema" xmlns:p="http://schemas.microsoft.com/office/2006/metadata/properties" xmlns:ns2="caf5b64a-0105-46c5-8a45-dd855c8c5d3c" xmlns:ns3="0f7ace78-7fd9-4c97-9620-cf7fe223f10f" targetNamespace="http://schemas.microsoft.com/office/2006/metadata/properties" ma:root="true" ma:fieldsID="781e67c4f3c1499d7ec97c6949f84a52" ns2:_="" ns3:_="">
    <xsd:import namespace="caf5b64a-0105-46c5-8a45-dd855c8c5d3c"/>
    <xsd:import namespace="0f7ace78-7fd9-4c97-9620-cf7fe223f10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f5b64a-0105-46c5-8a45-dd855c8c5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c6572385-839a-49da-b4d2-f67af4e476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7ace78-7fd9-4c97-9620-cf7fe223f10f"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33409ef8-808b-425b-8c1d-919de7ed8cc6}" ma:internalName="TaxCatchAll" ma:showField="CatchAllData" ma:web="0f7ace78-7fd9-4c97-9620-cf7fe223f1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f7ace78-7fd9-4c97-9620-cf7fe223f10f" xsi:nil="true"/>
    <lcf76f155ced4ddcb4097134ff3c332f xmlns="caf5b64a-0105-46c5-8a45-dd855c8c5d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F98D1F-475B-4ECF-9C57-BFD86B8B9865}"/>
</file>

<file path=customXml/itemProps2.xml><?xml version="1.0" encoding="utf-8"?>
<ds:datastoreItem xmlns:ds="http://schemas.openxmlformats.org/officeDocument/2006/customXml" ds:itemID="{BCF2B955-4CFF-4840-B027-5BDA0623127A}"/>
</file>

<file path=customXml/itemProps3.xml><?xml version="1.0" encoding="utf-8"?>
<ds:datastoreItem xmlns:ds="http://schemas.openxmlformats.org/officeDocument/2006/customXml" ds:itemID="{268692C0-7F1B-4D4A-9CAD-4D3AFEA045E4}"/>
</file>

<file path=docProps/app.xml><?xml version="1.0" encoding="utf-8"?>
<Properties xmlns="http://schemas.openxmlformats.org/officeDocument/2006/extended-properties" xmlns:vt="http://schemas.openxmlformats.org/officeDocument/2006/docPropsVTypes">
  <TotalTime>4664</TotalTime>
  <Words>430</Words>
  <Application>Microsoft Office PowerPoint</Application>
  <PresentationFormat>Widescreen</PresentationFormat>
  <Paragraphs>65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Delivery Drivers</vt:lpstr>
      <vt:lpstr>PowerPoint Presentation</vt:lpstr>
      <vt:lpstr>Phase 1</vt:lpstr>
      <vt:lpstr>PowerPoint Presentation</vt:lpstr>
      <vt:lpstr>Penalties for non compliance</vt:lpstr>
      <vt:lpstr>Phase 2</vt:lpstr>
      <vt:lpstr>PowerPoint Presentation</vt:lpstr>
      <vt:lpstr>Penalties for non compliance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(MEETT) Harrison, Stewart</dc:creator>
  <cp:lastModifiedBy>(MEETT) Harrison, Stewart</cp:lastModifiedBy>
  <cp:revision>6</cp:revision>
  <cp:lastPrinted>2025-05-13T07:52:35Z</cp:lastPrinted>
  <dcterms:created xsi:type="dcterms:W3CDTF">2025-05-12T10:52:24Z</dcterms:created>
  <dcterms:modified xsi:type="dcterms:W3CDTF">2025-05-29T11:56:45Z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0x010100C8E839014541014EBFE39909C7AEA6CE</vt:lpwstr>
  </property>
</Properties>
</file>